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1" r:id="rId4"/>
    <p:sldId id="272" r:id="rId5"/>
    <p:sldId id="263" r:id="rId6"/>
    <p:sldId id="261" r:id="rId7"/>
    <p:sldId id="262" r:id="rId8"/>
    <p:sldId id="278" r:id="rId9"/>
    <p:sldId id="274" r:id="rId10"/>
    <p:sldId id="277" r:id="rId11"/>
    <p:sldId id="275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C9076-F925-43E3-ACD8-A53EE687FE1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D5CF201-51B3-455D-AB80-B12A845715D4}">
      <dgm:prSet/>
      <dgm:spPr/>
      <dgm:t>
        <a:bodyPr/>
        <a:lstStyle/>
        <a:p>
          <a:pPr rtl="0"/>
          <a:r>
            <a:rPr lang="ru-RU" smtClean="0"/>
            <a:t>Олимпиадное программирование</a:t>
          </a:r>
          <a:endParaRPr lang="ru-RU"/>
        </a:p>
      </dgm:t>
    </dgm:pt>
    <dgm:pt modelId="{B5C0BF69-D50E-4DC2-9C84-9A19DA3DC004}" type="parTrans" cxnId="{D2265B82-D56D-4521-87E2-2CF796B80AAA}">
      <dgm:prSet/>
      <dgm:spPr/>
      <dgm:t>
        <a:bodyPr/>
        <a:lstStyle/>
        <a:p>
          <a:endParaRPr lang="ru-RU"/>
        </a:p>
      </dgm:t>
    </dgm:pt>
    <dgm:pt modelId="{44DF3ED7-5A61-4315-B127-A51D19A2605E}" type="sibTrans" cxnId="{D2265B82-D56D-4521-87E2-2CF796B80AAA}">
      <dgm:prSet/>
      <dgm:spPr/>
      <dgm:t>
        <a:bodyPr/>
        <a:lstStyle/>
        <a:p>
          <a:endParaRPr lang="ru-RU"/>
        </a:p>
      </dgm:t>
    </dgm:pt>
    <dgm:pt modelId="{CB316728-7BF1-4341-8E5B-2FB3D6184242}">
      <dgm:prSet/>
      <dgm:spPr/>
      <dgm:t>
        <a:bodyPr/>
        <a:lstStyle/>
        <a:p>
          <a:pPr rtl="0"/>
          <a:r>
            <a:rPr lang="ru-RU" dirty="0" smtClean="0"/>
            <a:t>Специализированные курсы по </a:t>
          </a:r>
          <a:r>
            <a:rPr lang="ru-RU" dirty="0" err="1" smtClean="0"/>
            <a:t>киберспортивным</a:t>
          </a:r>
          <a:r>
            <a:rPr lang="ru-RU" dirty="0" smtClean="0"/>
            <a:t> дисциплинам </a:t>
          </a:r>
          <a:r>
            <a:rPr lang="ru-RU" dirty="0" err="1" smtClean="0"/>
            <a:t>Dota</a:t>
          </a:r>
          <a:r>
            <a:rPr lang="ru-RU" dirty="0" smtClean="0"/>
            <a:t> 2, CG:GO</a:t>
          </a:r>
          <a:endParaRPr lang="ru-RU" dirty="0"/>
        </a:p>
      </dgm:t>
    </dgm:pt>
    <dgm:pt modelId="{18E7DEB9-9099-40B3-A59C-5F4CDAE8D546}" type="parTrans" cxnId="{2C49FBB6-46C4-4BCA-BEE2-0FC54F6B92BD}">
      <dgm:prSet/>
      <dgm:spPr/>
      <dgm:t>
        <a:bodyPr/>
        <a:lstStyle/>
        <a:p>
          <a:endParaRPr lang="ru-RU"/>
        </a:p>
      </dgm:t>
    </dgm:pt>
    <dgm:pt modelId="{81979CCE-4A0A-44A5-A49D-9746967D0C68}" type="sibTrans" cxnId="{2C49FBB6-46C4-4BCA-BEE2-0FC54F6B92BD}">
      <dgm:prSet/>
      <dgm:spPr/>
      <dgm:t>
        <a:bodyPr/>
        <a:lstStyle/>
        <a:p>
          <a:endParaRPr lang="ru-RU"/>
        </a:p>
      </dgm:t>
    </dgm:pt>
    <dgm:pt modelId="{92A4291F-202E-4FDB-B819-1858379BDA28}">
      <dgm:prSet/>
      <dgm:spPr/>
      <dgm:t>
        <a:bodyPr/>
        <a:lstStyle/>
        <a:p>
          <a:pPr rtl="0"/>
          <a:r>
            <a:rPr lang="ru-RU" smtClean="0"/>
            <a:t>Проектирование и разработка игр</a:t>
          </a:r>
          <a:endParaRPr lang="ru-RU"/>
        </a:p>
      </dgm:t>
    </dgm:pt>
    <dgm:pt modelId="{B47EF641-7C8D-440D-B155-00C7648993CE}" type="parTrans" cxnId="{438CCAA9-FBA9-4B04-B386-AC9E0877C71C}">
      <dgm:prSet/>
      <dgm:spPr/>
      <dgm:t>
        <a:bodyPr/>
        <a:lstStyle/>
        <a:p>
          <a:endParaRPr lang="ru-RU"/>
        </a:p>
      </dgm:t>
    </dgm:pt>
    <dgm:pt modelId="{01AE512B-AFAF-4047-B0DD-1438E14237E6}" type="sibTrans" cxnId="{438CCAA9-FBA9-4B04-B386-AC9E0877C71C}">
      <dgm:prSet/>
      <dgm:spPr/>
      <dgm:t>
        <a:bodyPr/>
        <a:lstStyle/>
        <a:p>
          <a:endParaRPr lang="ru-RU"/>
        </a:p>
      </dgm:t>
    </dgm:pt>
    <dgm:pt modelId="{253D2555-57C0-4C7E-B392-1D71C97E9C4D}">
      <dgm:prSet/>
      <dgm:spPr/>
      <dgm:t>
        <a:bodyPr/>
        <a:lstStyle/>
        <a:p>
          <a:pPr rtl="0"/>
          <a:r>
            <a:rPr lang="ru-RU" smtClean="0"/>
            <a:t>Ведущий видео- и радио-программ </a:t>
          </a:r>
          <a:endParaRPr lang="ru-RU"/>
        </a:p>
      </dgm:t>
    </dgm:pt>
    <dgm:pt modelId="{6D397642-D833-411C-9C21-A661ABD85EB9}" type="parTrans" cxnId="{1CFFD211-36A9-4740-BD15-C3D8C6399437}">
      <dgm:prSet/>
      <dgm:spPr/>
      <dgm:t>
        <a:bodyPr/>
        <a:lstStyle/>
        <a:p>
          <a:endParaRPr lang="ru-RU"/>
        </a:p>
      </dgm:t>
    </dgm:pt>
    <dgm:pt modelId="{9E149A1B-8699-40FC-803F-BF3695943F09}" type="sibTrans" cxnId="{1CFFD211-36A9-4740-BD15-C3D8C6399437}">
      <dgm:prSet/>
      <dgm:spPr/>
      <dgm:t>
        <a:bodyPr/>
        <a:lstStyle/>
        <a:p>
          <a:endParaRPr lang="ru-RU"/>
        </a:p>
      </dgm:t>
    </dgm:pt>
    <dgm:pt modelId="{7AC65B18-B344-4E23-BCF9-BFE02B12E7D3}">
      <dgm:prSet/>
      <dgm:spPr/>
      <dgm:t>
        <a:bodyPr/>
        <a:lstStyle/>
        <a:p>
          <a:pPr rtl="0"/>
          <a:r>
            <a:rPr lang="ru-RU" smtClean="0"/>
            <a:t>Блогерство</a:t>
          </a:r>
          <a:endParaRPr lang="ru-RU"/>
        </a:p>
      </dgm:t>
    </dgm:pt>
    <dgm:pt modelId="{DACB4EA2-7385-409C-ABFE-8D25247B36F6}" type="parTrans" cxnId="{5F49EB36-2818-4F5D-AA35-AC740C651E9B}">
      <dgm:prSet/>
      <dgm:spPr/>
      <dgm:t>
        <a:bodyPr/>
        <a:lstStyle/>
        <a:p>
          <a:endParaRPr lang="ru-RU"/>
        </a:p>
      </dgm:t>
    </dgm:pt>
    <dgm:pt modelId="{96D13F64-CA70-4C95-A72E-D44954264493}" type="sibTrans" cxnId="{5F49EB36-2818-4F5D-AA35-AC740C651E9B}">
      <dgm:prSet/>
      <dgm:spPr/>
      <dgm:t>
        <a:bodyPr/>
        <a:lstStyle/>
        <a:p>
          <a:endParaRPr lang="ru-RU"/>
        </a:p>
      </dgm:t>
    </dgm:pt>
    <dgm:pt modelId="{A20013E5-DDA3-40FC-939C-E2C008F9C743}">
      <dgm:prSet/>
      <dgm:spPr/>
      <dgm:t>
        <a:bodyPr/>
        <a:lstStyle/>
        <a:p>
          <a:pPr rtl="0"/>
          <a:r>
            <a:rPr lang="en-US" smtClean="0"/>
            <a:t>Web-</a:t>
          </a:r>
          <a:r>
            <a:rPr lang="ru-RU" smtClean="0"/>
            <a:t>дизайн</a:t>
          </a:r>
          <a:endParaRPr lang="ru-RU"/>
        </a:p>
      </dgm:t>
    </dgm:pt>
    <dgm:pt modelId="{0F213DF0-5A4A-4518-9C75-1ACC7EF79550}" type="parTrans" cxnId="{9FAEBC56-F886-4B1C-96E8-13020B67310B}">
      <dgm:prSet/>
      <dgm:spPr/>
      <dgm:t>
        <a:bodyPr/>
        <a:lstStyle/>
        <a:p>
          <a:endParaRPr lang="ru-RU"/>
        </a:p>
      </dgm:t>
    </dgm:pt>
    <dgm:pt modelId="{861C5EE5-D5D7-44B1-9761-5769BC72BE36}" type="sibTrans" cxnId="{9FAEBC56-F886-4B1C-96E8-13020B67310B}">
      <dgm:prSet/>
      <dgm:spPr/>
      <dgm:t>
        <a:bodyPr/>
        <a:lstStyle/>
        <a:p>
          <a:endParaRPr lang="ru-RU"/>
        </a:p>
      </dgm:t>
    </dgm:pt>
    <dgm:pt modelId="{87B1A98D-B160-4670-98AE-4BC42557C351}">
      <dgm:prSet/>
      <dgm:spPr/>
      <dgm:t>
        <a:bodyPr/>
        <a:lstStyle/>
        <a:p>
          <a:pPr rtl="0"/>
          <a:r>
            <a:rPr lang="en-US" smtClean="0"/>
            <a:t>3D-</a:t>
          </a:r>
          <a:r>
            <a:rPr lang="ru-RU" smtClean="0"/>
            <a:t>моделирование</a:t>
          </a:r>
          <a:endParaRPr lang="ru-RU"/>
        </a:p>
      </dgm:t>
    </dgm:pt>
    <dgm:pt modelId="{2BB4F2E3-EEA8-4433-A5B6-929EC7462428}" type="parTrans" cxnId="{9687BF25-EF76-4C5B-8991-8C0170286560}">
      <dgm:prSet/>
      <dgm:spPr/>
      <dgm:t>
        <a:bodyPr/>
        <a:lstStyle/>
        <a:p>
          <a:endParaRPr lang="ru-RU"/>
        </a:p>
      </dgm:t>
    </dgm:pt>
    <dgm:pt modelId="{69C198C4-3F10-4FD5-B419-255939009814}" type="sibTrans" cxnId="{9687BF25-EF76-4C5B-8991-8C0170286560}">
      <dgm:prSet/>
      <dgm:spPr/>
      <dgm:t>
        <a:bodyPr/>
        <a:lstStyle/>
        <a:p>
          <a:endParaRPr lang="ru-RU"/>
        </a:p>
      </dgm:t>
    </dgm:pt>
    <dgm:pt modelId="{EB3ACDFE-5247-472C-A033-8F134B021FFD}">
      <dgm:prSet/>
      <dgm:spPr/>
      <dgm:t>
        <a:bodyPr/>
        <a:lstStyle/>
        <a:p>
          <a:pPr rtl="0"/>
          <a:r>
            <a:rPr lang="ru-RU" smtClean="0"/>
            <a:t>Основы проектирования систем «Умный дом»</a:t>
          </a:r>
          <a:endParaRPr lang="ru-RU"/>
        </a:p>
      </dgm:t>
    </dgm:pt>
    <dgm:pt modelId="{0F3F868D-9FFB-4E23-AA22-3ECD17E8CF87}" type="parTrans" cxnId="{AE7740CB-2DF6-41A2-B7C0-A0A73FA2BD00}">
      <dgm:prSet/>
      <dgm:spPr/>
      <dgm:t>
        <a:bodyPr/>
        <a:lstStyle/>
        <a:p>
          <a:endParaRPr lang="ru-RU"/>
        </a:p>
      </dgm:t>
    </dgm:pt>
    <dgm:pt modelId="{6493B112-4B65-4612-BAB6-D4CFF1317324}" type="sibTrans" cxnId="{AE7740CB-2DF6-41A2-B7C0-A0A73FA2BD00}">
      <dgm:prSet/>
      <dgm:spPr/>
      <dgm:t>
        <a:bodyPr/>
        <a:lstStyle/>
        <a:p>
          <a:endParaRPr lang="ru-RU"/>
        </a:p>
      </dgm:t>
    </dgm:pt>
    <dgm:pt modelId="{79ADBDC7-37E4-44D6-9714-B332551C3284}">
      <dgm:prSet/>
      <dgm:spPr/>
      <dgm:t>
        <a:bodyPr/>
        <a:lstStyle/>
        <a:p>
          <a:pPr rtl="0"/>
          <a:r>
            <a:rPr lang="ru-RU" smtClean="0"/>
            <a:t>Основы программирования на языке "С"</a:t>
          </a:r>
          <a:endParaRPr lang="ru-RU"/>
        </a:p>
      </dgm:t>
    </dgm:pt>
    <dgm:pt modelId="{473B1389-AAB4-435B-8FA5-55880D6822EE}" type="parTrans" cxnId="{604487C4-2BC5-4652-B84D-70C345B6819A}">
      <dgm:prSet/>
      <dgm:spPr/>
      <dgm:t>
        <a:bodyPr/>
        <a:lstStyle/>
        <a:p>
          <a:endParaRPr lang="ru-RU"/>
        </a:p>
      </dgm:t>
    </dgm:pt>
    <dgm:pt modelId="{B8CDCD63-1532-4905-8C9E-954F2188D2C9}" type="sibTrans" cxnId="{604487C4-2BC5-4652-B84D-70C345B6819A}">
      <dgm:prSet/>
      <dgm:spPr/>
      <dgm:t>
        <a:bodyPr/>
        <a:lstStyle/>
        <a:p>
          <a:endParaRPr lang="ru-RU"/>
        </a:p>
      </dgm:t>
    </dgm:pt>
    <dgm:pt modelId="{3D284E43-2274-4BB6-8B29-A98212204A1A}">
      <dgm:prSet/>
      <dgm:spPr/>
      <dgm:t>
        <a:bodyPr/>
        <a:lstStyle/>
        <a:p>
          <a:pPr rtl="0"/>
          <a:r>
            <a:rPr lang="ru-RU" dirty="0" smtClean="0"/>
            <a:t>Основы робототехники</a:t>
          </a:r>
          <a:endParaRPr lang="ru-RU" dirty="0"/>
        </a:p>
      </dgm:t>
    </dgm:pt>
    <dgm:pt modelId="{4ED19CA5-45DE-4124-B590-42BE52057040}" type="parTrans" cxnId="{D17C82BF-CCAE-44B9-8C9E-09C9BD4B3FD6}">
      <dgm:prSet/>
      <dgm:spPr/>
      <dgm:t>
        <a:bodyPr/>
        <a:lstStyle/>
        <a:p>
          <a:endParaRPr lang="ru-RU"/>
        </a:p>
      </dgm:t>
    </dgm:pt>
    <dgm:pt modelId="{838A9A67-4A8B-4F31-AA8B-B0ECADD84477}" type="sibTrans" cxnId="{D17C82BF-CCAE-44B9-8C9E-09C9BD4B3FD6}">
      <dgm:prSet/>
      <dgm:spPr/>
      <dgm:t>
        <a:bodyPr/>
        <a:lstStyle/>
        <a:p>
          <a:endParaRPr lang="ru-RU"/>
        </a:p>
      </dgm:t>
    </dgm:pt>
    <dgm:pt modelId="{C84CE182-A60A-4C4D-95E3-52D19EF78BC0}">
      <dgm:prSet/>
      <dgm:spPr/>
      <dgm:t>
        <a:bodyPr/>
        <a:lstStyle/>
        <a:p>
          <a:r>
            <a:rPr lang="ru-RU" i="0" smtClean="0"/>
            <a:t>Основы электротехники и электроники в робототехнике</a:t>
          </a:r>
          <a:endParaRPr lang="ru-RU" dirty="0"/>
        </a:p>
      </dgm:t>
    </dgm:pt>
    <dgm:pt modelId="{2ECB9963-3606-4681-B259-66BC9F6F3C61}" type="parTrans" cxnId="{3E22840E-F9D3-45B6-BEE1-FB731E442591}">
      <dgm:prSet/>
      <dgm:spPr/>
      <dgm:t>
        <a:bodyPr/>
        <a:lstStyle/>
        <a:p>
          <a:endParaRPr lang="ru-RU"/>
        </a:p>
      </dgm:t>
    </dgm:pt>
    <dgm:pt modelId="{B2E91E98-7266-4982-A782-F1E1FC513EB1}" type="sibTrans" cxnId="{3E22840E-F9D3-45B6-BEE1-FB731E442591}">
      <dgm:prSet/>
      <dgm:spPr/>
      <dgm:t>
        <a:bodyPr/>
        <a:lstStyle/>
        <a:p>
          <a:endParaRPr lang="ru-RU"/>
        </a:p>
      </dgm:t>
    </dgm:pt>
    <dgm:pt modelId="{CB47D25A-6FA2-4265-A44F-30DA42FD3CE0}">
      <dgm:prSet/>
      <dgm:spPr/>
      <dgm:t>
        <a:bodyPr/>
        <a:lstStyle/>
        <a:p>
          <a:r>
            <a:rPr lang="ru-RU" b="0" i="0" smtClean="0"/>
            <a:t>Машинное зрение с OpenCV и Python</a:t>
          </a:r>
          <a:endParaRPr lang="ru-RU" dirty="0"/>
        </a:p>
      </dgm:t>
    </dgm:pt>
    <dgm:pt modelId="{7DBA6773-2401-45DB-B407-F0FD46E48EC5}" type="parTrans" cxnId="{5E68E5E6-9CB4-4FE2-9521-26657D0404BE}">
      <dgm:prSet/>
      <dgm:spPr/>
      <dgm:t>
        <a:bodyPr/>
        <a:lstStyle/>
        <a:p>
          <a:endParaRPr lang="ru-RU"/>
        </a:p>
      </dgm:t>
    </dgm:pt>
    <dgm:pt modelId="{62740FC8-7880-4190-A7FA-B330E94EFCE9}" type="sibTrans" cxnId="{5E68E5E6-9CB4-4FE2-9521-26657D0404BE}">
      <dgm:prSet/>
      <dgm:spPr/>
      <dgm:t>
        <a:bodyPr/>
        <a:lstStyle/>
        <a:p>
          <a:endParaRPr lang="ru-RU"/>
        </a:p>
      </dgm:t>
    </dgm:pt>
    <dgm:pt modelId="{5E219AD7-1397-4BFB-ACF2-77820D1DC75C}" type="pres">
      <dgm:prSet presAssocID="{46EC9076-F925-43E3-ACD8-A53EE687FE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FAB2C-72A7-47F5-816B-E45839527E59}" type="pres">
      <dgm:prSet presAssocID="{8D5CF201-51B3-455D-AB80-B12A845715D4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0D994-1B56-46E1-A7AF-A109449F08C3}" type="pres">
      <dgm:prSet presAssocID="{44DF3ED7-5A61-4315-B127-A51D19A2605E}" presName="sibTrans" presStyleCnt="0"/>
      <dgm:spPr/>
    </dgm:pt>
    <dgm:pt modelId="{E5AE6BF1-65CC-4AE6-A97F-6ECB7F586D04}" type="pres">
      <dgm:prSet presAssocID="{CB316728-7BF1-4341-8E5B-2FB3D6184242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93EE6-08E0-4278-9373-31A568B0CAB1}" type="pres">
      <dgm:prSet presAssocID="{81979CCE-4A0A-44A5-A49D-9746967D0C68}" presName="sibTrans" presStyleCnt="0"/>
      <dgm:spPr/>
    </dgm:pt>
    <dgm:pt modelId="{76C1C17F-58AA-4538-8DA9-E9BFE20D050B}" type="pres">
      <dgm:prSet presAssocID="{92A4291F-202E-4FDB-B819-1858379BDA28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BC043-B340-4EAB-A6D0-3D8DB3B3BF71}" type="pres">
      <dgm:prSet presAssocID="{01AE512B-AFAF-4047-B0DD-1438E14237E6}" presName="sibTrans" presStyleCnt="0"/>
      <dgm:spPr/>
    </dgm:pt>
    <dgm:pt modelId="{561D90FD-1E5B-4CC5-908E-6A7998CE62DB}" type="pres">
      <dgm:prSet presAssocID="{253D2555-57C0-4C7E-B392-1D71C97E9C4D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9889E-9A9F-4CCF-8D9D-2C7FF7876D7F}" type="pres">
      <dgm:prSet presAssocID="{9E149A1B-8699-40FC-803F-BF3695943F09}" presName="sibTrans" presStyleCnt="0"/>
      <dgm:spPr/>
    </dgm:pt>
    <dgm:pt modelId="{151DF065-696A-4132-A207-868F23BF1AA9}" type="pres">
      <dgm:prSet presAssocID="{7AC65B18-B344-4E23-BCF9-BFE02B12E7D3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63E86-551E-42A4-8137-5C11BBEF4CDF}" type="pres">
      <dgm:prSet presAssocID="{96D13F64-CA70-4C95-A72E-D44954264493}" presName="sibTrans" presStyleCnt="0"/>
      <dgm:spPr/>
    </dgm:pt>
    <dgm:pt modelId="{F7BE9FB7-53FA-4EDA-8C6F-45DCEBB74F9F}" type="pres">
      <dgm:prSet presAssocID="{A20013E5-DDA3-40FC-939C-E2C008F9C743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23A84-2D00-41CD-A6FE-97A3C0BB350B}" type="pres">
      <dgm:prSet presAssocID="{861C5EE5-D5D7-44B1-9761-5769BC72BE36}" presName="sibTrans" presStyleCnt="0"/>
      <dgm:spPr/>
    </dgm:pt>
    <dgm:pt modelId="{B7A08A7E-5987-4C12-B651-87CB6854B473}" type="pres">
      <dgm:prSet presAssocID="{87B1A98D-B160-4670-98AE-4BC42557C351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07B5B-E220-48A9-B896-F5BAC1FC2A97}" type="pres">
      <dgm:prSet presAssocID="{69C198C4-3F10-4FD5-B419-255939009814}" presName="sibTrans" presStyleCnt="0"/>
      <dgm:spPr/>
    </dgm:pt>
    <dgm:pt modelId="{612CE00A-8C2C-4593-96D9-8291E243880F}" type="pres">
      <dgm:prSet presAssocID="{EB3ACDFE-5247-472C-A033-8F134B021FF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B8EAD-7946-4F75-8772-004A4EE8BCA6}" type="pres">
      <dgm:prSet presAssocID="{6493B112-4B65-4612-BAB6-D4CFF1317324}" presName="sibTrans" presStyleCnt="0"/>
      <dgm:spPr/>
    </dgm:pt>
    <dgm:pt modelId="{3FBB9E09-8718-4F06-A208-BFAD4586F7BD}" type="pres">
      <dgm:prSet presAssocID="{79ADBDC7-37E4-44D6-9714-B332551C3284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2EA6D-0629-460D-BEE6-BE88215936FE}" type="pres">
      <dgm:prSet presAssocID="{B8CDCD63-1532-4905-8C9E-954F2188D2C9}" presName="sibTrans" presStyleCnt="0"/>
      <dgm:spPr/>
    </dgm:pt>
    <dgm:pt modelId="{3EC8EB5B-C10E-4167-A4C5-6CF1AC8274C2}" type="pres">
      <dgm:prSet presAssocID="{3D284E43-2274-4BB6-8B29-A98212204A1A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E0689-AD6C-4330-8884-C2AB09DC4380}" type="pres">
      <dgm:prSet presAssocID="{838A9A67-4A8B-4F31-AA8B-B0ECADD84477}" presName="sibTrans" presStyleCnt="0"/>
      <dgm:spPr/>
    </dgm:pt>
    <dgm:pt modelId="{6B94EDA2-3A81-42E2-9566-B8FE21D69374}" type="pres">
      <dgm:prSet presAssocID="{C84CE182-A60A-4C4D-95E3-52D19EF78BC0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8E3A4-A759-45E6-8312-15A8A59595DB}" type="pres">
      <dgm:prSet presAssocID="{B2E91E98-7266-4982-A782-F1E1FC513EB1}" presName="sibTrans" presStyleCnt="0"/>
      <dgm:spPr/>
    </dgm:pt>
    <dgm:pt modelId="{83856A07-ABF9-4F3F-B628-4DEA7B844AAC}" type="pres">
      <dgm:prSet presAssocID="{CB47D25A-6FA2-4265-A44F-30DA42FD3CE0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3EEBF4-80E4-4DBF-AA74-F139E434843A}" type="presOf" srcId="{46EC9076-F925-43E3-ACD8-A53EE687FE1C}" destId="{5E219AD7-1397-4BFB-ACF2-77820D1DC75C}" srcOrd="0" destOrd="0" presId="urn:microsoft.com/office/officeart/2005/8/layout/default"/>
    <dgm:cxn modelId="{8BE8885E-462A-4D8D-B587-D7A642E313E7}" type="presOf" srcId="{A20013E5-DDA3-40FC-939C-E2C008F9C743}" destId="{F7BE9FB7-53FA-4EDA-8C6F-45DCEBB74F9F}" srcOrd="0" destOrd="0" presId="urn:microsoft.com/office/officeart/2005/8/layout/default"/>
    <dgm:cxn modelId="{1CFFD211-36A9-4740-BD15-C3D8C6399437}" srcId="{46EC9076-F925-43E3-ACD8-A53EE687FE1C}" destId="{253D2555-57C0-4C7E-B392-1D71C97E9C4D}" srcOrd="3" destOrd="0" parTransId="{6D397642-D833-411C-9C21-A661ABD85EB9}" sibTransId="{9E149A1B-8699-40FC-803F-BF3695943F09}"/>
    <dgm:cxn modelId="{E0D093E8-E6D1-4F8F-B701-D638C821E3FB}" type="presOf" srcId="{EB3ACDFE-5247-472C-A033-8F134B021FFD}" destId="{612CE00A-8C2C-4593-96D9-8291E243880F}" srcOrd="0" destOrd="0" presId="urn:microsoft.com/office/officeart/2005/8/layout/default"/>
    <dgm:cxn modelId="{48E6DF23-F4B8-4EB2-8CF5-324908BEC86A}" type="presOf" srcId="{87B1A98D-B160-4670-98AE-4BC42557C351}" destId="{B7A08A7E-5987-4C12-B651-87CB6854B473}" srcOrd="0" destOrd="0" presId="urn:microsoft.com/office/officeart/2005/8/layout/default"/>
    <dgm:cxn modelId="{D2265B82-D56D-4521-87E2-2CF796B80AAA}" srcId="{46EC9076-F925-43E3-ACD8-A53EE687FE1C}" destId="{8D5CF201-51B3-455D-AB80-B12A845715D4}" srcOrd="0" destOrd="0" parTransId="{B5C0BF69-D50E-4DC2-9C84-9A19DA3DC004}" sibTransId="{44DF3ED7-5A61-4315-B127-A51D19A2605E}"/>
    <dgm:cxn modelId="{5E68E5E6-9CB4-4FE2-9521-26657D0404BE}" srcId="{46EC9076-F925-43E3-ACD8-A53EE687FE1C}" destId="{CB47D25A-6FA2-4265-A44F-30DA42FD3CE0}" srcOrd="11" destOrd="0" parTransId="{7DBA6773-2401-45DB-B407-F0FD46E48EC5}" sibTransId="{62740FC8-7880-4190-A7FA-B330E94EFCE9}"/>
    <dgm:cxn modelId="{F33472AD-F2F5-4CCF-9007-CA146F7B86C1}" type="presOf" srcId="{CB316728-7BF1-4341-8E5B-2FB3D6184242}" destId="{E5AE6BF1-65CC-4AE6-A97F-6ECB7F586D04}" srcOrd="0" destOrd="0" presId="urn:microsoft.com/office/officeart/2005/8/layout/default"/>
    <dgm:cxn modelId="{3E22840E-F9D3-45B6-BEE1-FB731E442591}" srcId="{46EC9076-F925-43E3-ACD8-A53EE687FE1C}" destId="{C84CE182-A60A-4C4D-95E3-52D19EF78BC0}" srcOrd="10" destOrd="0" parTransId="{2ECB9963-3606-4681-B259-66BC9F6F3C61}" sibTransId="{B2E91E98-7266-4982-A782-F1E1FC513EB1}"/>
    <dgm:cxn modelId="{332BFBC3-0521-4524-BD14-040F9C83DD83}" type="presOf" srcId="{8D5CF201-51B3-455D-AB80-B12A845715D4}" destId="{7F1FAB2C-72A7-47F5-816B-E45839527E59}" srcOrd="0" destOrd="0" presId="urn:microsoft.com/office/officeart/2005/8/layout/default"/>
    <dgm:cxn modelId="{9FAEBC56-F886-4B1C-96E8-13020B67310B}" srcId="{46EC9076-F925-43E3-ACD8-A53EE687FE1C}" destId="{A20013E5-DDA3-40FC-939C-E2C008F9C743}" srcOrd="5" destOrd="0" parTransId="{0F213DF0-5A4A-4518-9C75-1ACC7EF79550}" sibTransId="{861C5EE5-D5D7-44B1-9761-5769BC72BE36}"/>
    <dgm:cxn modelId="{DCE32572-F71E-4ACD-BC6C-E8D2766A58C2}" type="presOf" srcId="{7AC65B18-B344-4E23-BCF9-BFE02B12E7D3}" destId="{151DF065-696A-4132-A207-868F23BF1AA9}" srcOrd="0" destOrd="0" presId="urn:microsoft.com/office/officeart/2005/8/layout/default"/>
    <dgm:cxn modelId="{438CCAA9-FBA9-4B04-B386-AC9E0877C71C}" srcId="{46EC9076-F925-43E3-ACD8-A53EE687FE1C}" destId="{92A4291F-202E-4FDB-B819-1858379BDA28}" srcOrd="2" destOrd="0" parTransId="{B47EF641-7C8D-440D-B155-00C7648993CE}" sibTransId="{01AE512B-AFAF-4047-B0DD-1438E14237E6}"/>
    <dgm:cxn modelId="{D17C82BF-CCAE-44B9-8C9E-09C9BD4B3FD6}" srcId="{46EC9076-F925-43E3-ACD8-A53EE687FE1C}" destId="{3D284E43-2274-4BB6-8B29-A98212204A1A}" srcOrd="9" destOrd="0" parTransId="{4ED19CA5-45DE-4124-B590-42BE52057040}" sibTransId="{838A9A67-4A8B-4F31-AA8B-B0ECADD84477}"/>
    <dgm:cxn modelId="{9687BF25-EF76-4C5B-8991-8C0170286560}" srcId="{46EC9076-F925-43E3-ACD8-A53EE687FE1C}" destId="{87B1A98D-B160-4670-98AE-4BC42557C351}" srcOrd="6" destOrd="0" parTransId="{2BB4F2E3-EEA8-4433-A5B6-929EC7462428}" sibTransId="{69C198C4-3F10-4FD5-B419-255939009814}"/>
    <dgm:cxn modelId="{160DCB47-43B0-4447-900E-6FF8CF888875}" type="presOf" srcId="{C84CE182-A60A-4C4D-95E3-52D19EF78BC0}" destId="{6B94EDA2-3A81-42E2-9566-B8FE21D69374}" srcOrd="0" destOrd="0" presId="urn:microsoft.com/office/officeart/2005/8/layout/default"/>
    <dgm:cxn modelId="{3B340DE5-73E8-4632-A44A-AF9EE8AB3400}" type="presOf" srcId="{92A4291F-202E-4FDB-B819-1858379BDA28}" destId="{76C1C17F-58AA-4538-8DA9-E9BFE20D050B}" srcOrd="0" destOrd="0" presId="urn:microsoft.com/office/officeart/2005/8/layout/default"/>
    <dgm:cxn modelId="{957B3908-EFC1-492A-BC44-0F0A105CFD21}" type="presOf" srcId="{3D284E43-2274-4BB6-8B29-A98212204A1A}" destId="{3EC8EB5B-C10E-4167-A4C5-6CF1AC8274C2}" srcOrd="0" destOrd="0" presId="urn:microsoft.com/office/officeart/2005/8/layout/default"/>
    <dgm:cxn modelId="{2C49FBB6-46C4-4BCA-BEE2-0FC54F6B92BD}" srcId="{46EC9076-F925-43E3-ACD8-A53EE687FE1C}" destId="{CB316728-7BF1-4341-8E5B-2FB3D6184242}" srcOrd="1" destOrd="0" parTransId="{18E7DEB9-9099-40B3-A59C-5F4CDAE8D546}" sibTransId="{81979CCE-4A0A-44A5-A49D-9746967D0C68}"/>
    <dgm:cxn modelId="{091FBF63-93EE-479B-85A5-4A6E3951C00A}" type="presOf" srcId="{79ADBDC7-37E4-44D6-9714-B332551C3284}" destId="{3FBB9E09-8718-4F06-A208-BFAD4586F7BD}" srcOrd="0" destOrd="0" presId="urn:microsoft.com/office/officeart/2005/8/layout/default"/>
    <dgm:cxn modelId="{5F49EB36-2818-4F5D-AA35-AC740C651E9B}" srcId="{46EC9076-F925-43E3-ACD8-A53EE687FE1C}" destId="{7AC65B18-B344-4E23-BCF9-BFE02B12E7D3}" srcOrd="4" destOrd="0" parTransId="{DACB4EA2-7385-409C-ABFE-8D25247B36F6}" sibTransId="{96D13F64-CA70-4C95-A72E-D44954264493}"/>
    <dgm:cxn modelId="{AE7740CB-2DF6-41A2-B7C0-A0A73FA2BD00}" srcId="{46EC9076-F925-43E3-ACD8-A53EE687FE1C}" destId="{EB3ACDFE-5247-472C-A033-8F134B021FFD}" srcOrd="7" destOrd="0" parTransId="{0F3F868D-9FFB-4E23-AA22-3ECD17E8CF87}" sibTransId="{6493B112-4B65-4612-BAB6-D4CFF1317324}"/>
    <dgm:cxn modelId="{604487C4-2BC5-4652-B84D-70C345B6819A}" srcId="{46EC9076-F925-43E3-ACD8-A53EE687FE1C}" destId="{79ADBDC7-37E4-44D6-9714-B332551C3284}" srcOrd="8" destOrd="0" parTransId="{473B1389-AAB4-435B-8FA5-55880D6822EE}" sibTransId="{B8CDCD63-1532-4905-8C9E-954F2188D2C9}"/>
    <dgm:cxn modelId="{4FAE38D6-9C16-4DD8-9517-4FC9F2050DAF}" type="presOf" srcId="{CB47D25A-6FA2-4265-A44F-30DA42FD3CE0}" destId="{83856A07-ABF9-4F3F-B628-4DEA7B844AAC}" srcOrd="0" destOrd="0" presId="urn:microsoft.com/office/officeart/2005/8/layout/default"/>
    <dgm:cxn modelId="{856A82DC-E01C-4A15-9E27-A17256CE222E}" type="presOf" srcId="{253D2555-57C0-4C7E-B392-1D71C97E9C4D}" destId="{561D90FD-1E5B-4CC5-908E-6A7998CE62DB}" srcOrd="0" destOrd="0" presId="urn:microsoft.com/office/officeart/2005/8/layout/default"/>
    <dgm:cxn modelId="{6BD7CB15-32CA-416E-8C65-C6DDA2456395}" type="presParOf" srcId="{5E219AD7-1397-4BFB-ACF2-77820D1DC75C}" destId="{7F1FAB2C-72A7-47F5-816B-E45839527E59}" srcOrd="0" destOrd="0" presId="urn:microsoft.com/office/officeart/2005/8/layout/default"/>
    <dgm:cxn modelId="{59E692D1-3B22-439A-9273-8ADA21F0728A}" type="presParOf" srcId="{5E219AD7-1397-4BFB-ACF2-77820D1DC75C}" destId="{FB40D994-1B56-46E1-A7AF-A109449F08C3}" srcOrd="1" destOrd="0" presId="urn:microsoft.com/office/officeart/2005/8/layout/default"/>
    <dgm:cxn modelId="{35AE379D-492F-42B5-947E-8697409C26AA}" type="presParOf" srcId="{5E219AD7-1397-4BFB-ACF2-77820D1DC75C}" destId="{E5AE6BF1-65CC-4AE6-A97F-6ECB7F586D04}" srcOrd="2" destOrd="0" presId="urn:microsoft.com/office/officeart/2005/8/layout/default"/>
    <dgm:cxn modelId="{B2F7314D-256F-4489-893E-F66760D78180}" type="presParOf" srcId="{5E219AD7-1397-4BFB-ACF2-77820D1DC75C}" destId="{F3793EE6-08E0-4278-9373-31A568B0CAB1}" srcOrd="3" destOrd="0" presId="urn:microsoft.com/office/officeart/2005/8/layout/default"/>
    <dgm:cxn modelId="{E98AD4DF-B284-467C-B6E1-E28F85947918}" type="presParOf" srcId="{5E219AD7-1397-4BFB-ACF2-77820D1DC75C}" destId="{76C1C17F-58AA-4538-8DA9-E9BFE20D050B}" srcOrd="4" destOrd="0" presId="urn:microsoft.com/office/officeart/2005/8/layout/default"/>
    <dgm:cxn modelId="{20D62DE7-D1D6-46C9-8F94-567375B72AF3}" type="presParOf" srcId="{5E219AD7-1397-4BFB-ACF2-77820D1DC75C}" destId="{D0DBC043-B340-4EAB-A6D0-3D8DB3B3BF71}" srcOrd="5" destOrd="0" presId="urn:microsoft.com/office/officeart/2005/8/layout/default"/>
    <dgm:cxn modelId="{0B495111-A747-432C-8DE8-0EFF4A7C2B46}" type="presParOf" srcId="{5E219AD7-1397-4BFB-ACF2-77820D1DC75C}" destId="{561D90FD-1E5B-4CC5-908E-6A7998CE62DB}" srcOrd="6" destOrd="0" presId="urn:microsoft.com/office/officeart/2005/8/layout/default"/>
    <dgm:cxn modelId="{E8090E61-6524-45C9-8210-1B4521EF9CEE}" type="presParOf" srcId="{5E219AD7-1397-4BFB-ACF2-77820D1DC75C}" destId="{7BB9889E-9A9F-4CCF-8D9D-2C7FF7876D7F}" srcOrd="7" destOrd="0" presId="urn:microsoft.com/office/officeart/2005/8/layout/default"/>
    <dgm:cxn modelId="{8274CF6D-1181-46AC-9BC4-DB631B08A8D7}" type="presParOf" srcId="{5E219AD7-1397-4BFB-ACF2-77820D1DC75C}" destId="{151DF065-696A-4132-A207-868F23BF1AA9}" srcOrd="8" destOrd="0" presId="urn:microsoft.com/office/officeart/2005/8/layout/default"/>
    <dgm:cxn modelId="{05E0688B-7278-4F8C-B75D-CF6C0AE219C4}" type="presParOf" srcId="{5E219AD7-1397-4BFB-ACF2-77820D1DC75C}" destId="{41763E86-551E-42A4-8137-5C11BBEF4CDF}" srcOrd="9" destOrd="0" presId="urn:microsoft.com/office/officeart/2005/8/layout/default"/>
    <dgm:cxn modelId="{502611A5-45AD-4C01-AC16-C633D0948908}" type="presParOf" srcId="{5E219AD7-1397-4BFB-ACF2-77820D1DC75C}" destId="{F7BE9FB7-53FA-4EDA-8C6F-45DCEBB74F9F}" srcOrd="10" destOrd="0" presId="urn:microsoft.com/office/officeart/2005/8/layout/default"/>
    <dgm:cxn modelId="{D0CD5D73-7E7C-4053-BD78-DCD7881F63FB}" type="presParOf" srcId="{5E219AD7-1397-4BFB-ACF2-77820D1DC75C}" destId="{90D23A84-2D00-41CD-A6FE-97A3C0BB350B}" srcOrd="11" destOrd="0" presId="urn:microsoft.com/office/officeart/2005/8/layout/default"/>
    <dgm:cxn modelId="{3E187BD4-7E8D-4A72-A847-7EFA5C38BD7B}" type="presParOf" srcId="{5E219AD7-1397-4BFB-ACF2-77820D1DC75C}" destId="{B7A08A7E-5987-4C12-B651-87CB6854B473}" srcOrd="12" destOrd="0" presId="urn:microsoft.com/office/officeart/2005/8/layout/default"/>
    <dgm:cxn modelId="{17DE1E99-772F-4C2E-B000-DB79DCAB00E6}" type="presParOf" srcId="{5E219AD7-1397-4BFB-ACF2-77820D1DC75C}" destId="{DF307B5B-E220-48A9-B896-F5BAC1FC2A97}" srcOrd="13" destOrd="0" presId="urn:microsoft.com/office/officeart/2005/8/layout/default"/>
    <dgm:cxn modelId="{8509E2A1-2C4A-47F1-A547-8D899A2A09CF}" type="presParOf" srcId="{5E219AD7-1397-4BFB-ACF2-77820D1DC75C}" destId="{612CE00A-8C2C-4593-96D9-8291E243880F}" srcOrd="14" destOrd="0" presId="urn:microsoft.com/office/officeart/2005/8/layout/default"/>
    <dgm:cxn modelId="{6CFFCC7D-2C65-4464-94D8-7CE729F00F97}" type="presParOf" srcId="{5E219AD7-1397-4BFB-ACF2-77820D1DC75C}" destId="{B61B8EAD-7946-4F75-8772-004A4EE8BCA6}" srcOrd="15" destOrd="0" presId="urn:microsoft.com/office/officeart/2005/8/layout/default"/>
    <dgm:cxn modelId="{E1CC29C7-6D3D-43DE-9194-F268E7296F90}" type="presParOf" srcId="{5E219AD7-1397-4BFB-ACF2-77820D1DC75C}" destId="{3FBB9E09-8718-4F06-A208-BFAD4586F7BD}" srcOrd="16" destOrd="0" presId="urn:microsoft.com/office/officeart/2005/8/layout/default"/>
    <dgm:cxn modelId="{06B1D4F7-1D04-4536-AFC6-6254C726F590}" type="presParOf" srcId="{5E219AD7-1397-4BFB-ACF2-77820D1DC75C}" destId="{1562EA6D-0629-460D-BEE6-BE88215936FE}" srcOrd="17" destOrd="0" presId="urn:microsoft.com/office/officeart/2005/8/layout/default"/>
    <dgm:cxn modelId="{0C459962-4C66-4876-AD82-1B7AE91C0E99}" type="presParOf" srcId="{5E219AD7-1397-4BFB-ACF2-77820D1DC75C}" destId="{3EC8EB5B-C10E-4167-A4C5-6CF1AC8274C2}" srcOrd="18" destOrd="0" presId="urn:microsoft.com/office/officeart/2005/8/layout/default"/>
    <dgm:cxn modelId="{F5701B76-321F-447E-B783-AE288E121B9B}" type="presParOf" srcId="{5E219AD7-1397-4BFB-ACF2-77820D1DC75C}" destId="{585E0689-AD6C-4330-8884-C2AB09DC4380}" srcOrd="19" destOrd="0" presId="urn:microsoft.com/office/officeart/2005/8/layout/default"/>
    <dgm:cxn modelId="{5C607A93-E17D-4502-857D-C05770496F79}" type="presParOf" srcId="{5E219AD7-1397-4BFB-ACF2-77820D1DC75C}" destId="{6B94EDA2-3A81-42E2-9566-B8FE21D69374}" srcOrd="20" destOrd="0" presId="urn:microsoft.com/office/officeart/2005/8/layout/default"/>
    <dgm:cxn modelId="{EE920D9B-D3B3-46C4-9E23-ED7E12199935}" type="presParOf" srcId="{5E219AD7-1397-4BFB-ACF2-77820D1DC75C}" destId="{9568E3A4-A759-45E6-8312-15A8A59595DB}" srcOrd="21" destOrd="0" presId="urn:microsoft.com/office/officeart/2005/8/layout/default"/>
    <dgm:cxn modelId="{8EC2EA9D-A03C-49D6-B96C-42915F876352}" type="presParOf" srcId="{5E219AD7-1397-4BFB-ACF2-77820D1DC75C}" destId="{83856A07-ABF9-4F3F-B628-4DEA7B844AA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EB3B11-4298-47FD-A53A-2E1C3FE9D76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511183-449D-4733-89BD-63F4823DC4A7}">
      <dgm:prSet/>
      <dgm:spPr/>
      <dgm:t>
        <a:bodyPr/>
        <a:lstStyle/>
        <a:p>
          <a:pPr rtl="0"/>
          <a:r>
            <a:rPr lang="ru-RU" dirty="0" smtClean="0"/>
            <a:t>Основы информационной безопасности в образовательной организации	</a:t>
          </a:r>
          <a:endParaRPr lang="ru-RU" dirty="0"/>
        </a:p>
      </dgm:t>
    </dgm:pt>
    <dgm:pt modelId="{260D3A02-00FF-4AD0-AE91-78ACE8B0EC2E}" type="parTrans" cxnId="{C90CC8C2-AD8F-49C8-A1EF-FDCA24103712}">
      <dgm:prSet/>
      <dgm:spPr/>
      <dgm:t>
        <a:bodyPr/>
        <a:lstStyle/>
        <a:p>
          <a:endParaRPr lang="ru-RU"/>
        </a:p>
      </dgm:t>
    </dgm:pt>
    <dgm:pt modelId="{66493632-4D59-4B6F-B928-EFE08DD4F7C0}" type="sibTrans" cxnId="{C90CC8C2-AD8F-49C8-A1EF-FDCA24103712}">
      <dgm:prSet/>
      <dgm:spPr/>
      <dgm:t>
        <a:bodyPr/>
        <a:lstStyle/>
        <a:p>
          <a:endParaRPr lang="ru-RU"/>
        </a:p>
      </dgm:t>
    </dgm:pt>
    <dgm:pt modelId="{E78F6EAD-C368-48B7-807A-AA901D60A9DC}">
      <dgm:prSet/>
      <dgm:spPr/>
      <dgm:t>
        <a:bodyPr/>
        <a:lstStyle/>
        <a:p>
          <a:pPr rtl="0"/>
          <a:r>
            <a:rPr lang="ru-RU" smtClean="0"/>
            <a:t>Основы компьютерной безопасности</a:t>
          </a:r>
          <a:endParaRPr lang="ru-RU"/>
        </a:p>
      </dgm:t>
    </dgm:pt>
    <dgm:pt modelId="{9E38CBE3-97CC-4E3E-912F-5272917C7081}" type="parTrans" cxnId="{29198FC7-C05C-4F17-82FE-1A8F82D0C396}">
      <dgm:prSet/>
      <dgm:spPr/>
      <dgm:t>
        <a:bodyPr/>
        <a:lstStyle/>
        <a:p>
          <a:endParaRPr lang="ru-RU"/>
        </a:p>
      </dgm:t>
    </dgm:pt>
    <dgm:pt modelId="{F2FD55AE-13EA-4FE1-AA9A-E7F4433A56A4}" type="sibTrans" cxnId="{29198FC7-C05C-4F17-82FE-1A8F82D0C396}">
      <dgm:prSet/>
      <dgm:spPr/>
      <dgm:t>
        <a:bodyPr/>
        <a:lstStyle/>
        <a:p>
          <a:endParaRPr lang="ru-RU"/>
        </a:p>
      </dgm:t>
    </dgm:pt>
    <dgm:pt modelId="{F748364C-21B1-4A06-890F-F2ED4C263AA4}">
      <dgm:prSet/>
      <dgm:spPr/>
      <dgm:t>
        <a:bodyPr/>
        <a:lstStyle/>
        <a:p>
          <a:pPr rtl="0"/>
          <a:r>
            <a:rPr lang="ru-RU" smtClean="0"/>
            <a:t>Цифровизация обучения (сервисы и программы для эффективного онлайн-обучения)</a:t>
          </a:r>
          <a:endParaRPr lang="ru-RU"/>
        </a:p>
      </dgm:t>
    </dgm:pt>
    <dgm:pt modelId="{22859CB1-B356-4D36-B818-00233B6868F3}" type="parTrans" cxnId="{0640841C-144B-4E8D-BA9C-10F4EF9B75F5}">
      <dgm:prSet/>
      <dgm:spPr/>
      <dgm:t>
        <a:bodyPr/>
        <a:lstStyle/>
        <a:p>
          <a:endParaRPr lang="ru-RU"/>
        </a:p>
      </dgm:t>
    </dgm:pt>
    <dgm:pt modelId="{034F26AD-CBF9-4CB9-A018-91448019F4F8}" type="sibTrans" cxnId="{0640841C-144B-4E8D-BA9C-10F4EF9B75F5}">
      <dgm:prSet/>
      <dgm:spPr/>
      <dgm:t>
        <a:bodyPr/>
        <a:lstStyle/>
        <a:p>
          <a:endParaRPr lang="ru-RU"/>
        </a:p>
      </dgm:t>
    </dgm:pt>
    <dgm:pt modelId="{43642D40-F277-4F53-BD4A-522E8304F5A9}">
      <dgm:prSet/>
      <dgm:spPr/>
      <dgm:t>
        <a:bodyPr/>
        <a:lstStyle/>
        <a:p>
          <a:pPr rtl="0"/>
          <a:r>
            <a:rPr lang="ru-RU" smtClean="0"/>
            <a:t>Проектное управление</a:t>
          </a:r>
          <a:endParaRPr lang="ru-RU"/>
        </a:p>
      </dgm:t>
    </dgm:pt>
    <dgm:pt modelId="{B7E06E67-EBDB-4DDC-AB1A-007426E90EC6}" type="parTrans" cxnId="{46690AA8-1329-43E0-A39D-8C3616ACA4B5}">
      <dgm:prSet/>
      <dgm:spPr/>
      <dgm:t>
        <a:bodyPr/>
        <a:lstStyle/>
        <a:p>
          <a:endParaRPr lang="ru-RU"/>
        </a:p>
      </dgm:t>
    </dgm:pt>
    <dgm:pt modelId="{6FDF4DD7-E9CB-46F4-8CDA-4347A6384B5F}" type="sibTrans" cxnId="{46690AA8-1329-43E0-A39D-8C3616ACA4B5}">
      <dgm:prSet/>
      <dgm:spPr/>
      <dgm:t>
        <a:bodyPr/>
        <a:lstStyle/>
        <a:p>
          <a:endParaRPr lang="ru-RU"/>
        </a:p>
      </dgm:t>
    </dgm:pt>
    <dgm:pt modelId="{D253501F-8BCF-4CBF-AB6D-4AC15D2ACB47}">
      <dgm:prSet/>
      <dgm:spPr/>
      <dgm:t>
        <a:bodyPr/>
        <a:lstStyle/>
        <a:p>
          <a:pPr rtl="0"/>
          <a:r>
            <a:rPr lang="ru-RU" smtClean="0"/>
            <a:t>Системное администрирование (</a:t>
          </a:r>
          <a:r>
            <a:rPr lang="en-US" smtClean="0"/>
            <a:t>Linux, Unix</a:t>
          </a:r>
          <a:r>
            <a:rPr lang="ru-RU" smtClean="0"/>
            <a:t>)</a:t>
          </a:r>
          <a:endParaRPr lang="ru-RU"/>
        </a:p>
      </dgm:t>
    </dgm:pt>
    <dgm:pt modelId="{DF05F0AD-C9CF-40FB-BAAF-4C395331C9C5}" type="parTrans" cxnId="{C8423FC9-D755-433B-A5A1-CF3726C04F1B}">
      <dgm:prSet/>
      <dgm:spPr/>
      <dgm:t>
        <a:bodyPr/>
        <a:lstStyle/>
        <a:p>
          <a:endParaRPr lang="ru-RU"/>
        </a:p>
      </dgm:t>
    </dgm:pt>
    <dgm:pt modelId="{C5D8B8D8-0EB4-419A-B8AB-A8FC3F3E028F}" type="sibTrans" cxnId="{C8423FC9-D755-433B-A5A1-CF3726C04F1B}">
      <dgm:prSet/>
      <dgm:spPr/>
      <dgm:t>
        <a:bodyPr/>
        <a:lstStyle/>
        <a:p>
          <a:endParaRPr lang="ru-RU"/>
        </a:p>
      </dgm:t>
    </dgm:pt>
    <dgm:pt modelId="{C58F3F0B-6894-447B-B996-630A594FB42D}">
      <dgm:prSet/>
      <dgm:spPr/>
      <dgm:t>
        <a:bodyPr/>
        <a:lstStyle/>
        <a:p>
          <a:pPr rtl="0"/>
          <a:r>
            <a:rPr lang="ru-RU" dirty="0" smtClean="0"/>
            <a:t>Основы информационной безопасности в финансовой сфере</a:t>
          </a:r>
          <a:endParaRPr lang="ru-RU" dirty="0"/>
        </a:p>
      </dgm:t>
    </dgm:pt>
    <dgm:pt modelId="{CA8D5FC2-6CBA-49F6-8B30-95CCF3E05721}" type="parTrans" cxnId="{164BA6D1-1B4D-4799-AB2D-D8C8CE6C5506}">
      <dgm:prSet/>
      <dgm:spPr/>
      <dgm:t>
        <a:bodyPr/>
        <a:lstStyle/>
        <a:p>
          <a:endParaRPr lang="ru-RU"/>
        </a:p>
      </dgm:t>
    </dgm:pt>
    <dgm:pt modelId="{F6D0FD6F-B972-4BB4-822D-2EE411AFF6D7}" type="sibTrans" cxnId="{164BA6D1-1B4D-4799-AB2D-D8C8CE6C5506}">
      <dgm:prSet/>
      <dgm:spPr/>
      <dgm:t>
        <a:bodyPr/>
        <a:lstStyle/>
        <a:p>
          <a:endParaRPr lang="ru-RU"/>
        </a:p>
      </dgm:t>
    </dgm:pt>
    <dgm:pt modelId="{174B251A-DD5C-44F4-A1AD-395C96C1C83A}">
      <dgm:prSet/>
      <dgm:spPr/>
      <dgm:t>
        <a:bodyPr/>
        <a:lstStyle/>
        <a:p>
          <a:r>
            <a:rPr lang="en-US" b="0" i="0" u="none" smtClean="0"/>
            <a:t>Data Science (</a:t>
          </a:r>
          <a:r>
            <a:rPr lang="ru-RU" b="0" i="0" u="none" smtClean="0"/>
            <a:t>Анализ данных)</a:t>
          </a:r>
          <a:endParaRPr lang="ru-RU" dirty="0"/>
        </a:p>
      </dgm:t>
    </dgm:pt>
    <dgm:pt modelId="{7A71C0FD-D837-4C31-9591-AA6664A3B1A3}" type="parTrans" cxnId="{DAD36682-10B1-402F-8509-3DB5A39295DF}">
      <dgm:prSet/>
      <dgm:spPr/>
      <dgm:t>
        <a:bodyPr/>
        <a:lstStyle/>
        <a:p>
          <a:endParaRPr lang="ru-RU"/>
        </a:p>
      </dgm:t>
    </dgm:pt>
    <dgm:pt modelId="{B060F087-9F0D-4CDA-A9BB-7BB5B47F7D58}" type="sibTrans" cxnId="{DAD36682-10B1-402F-8509-3DB5A39295DF}">
      <dgm:prSet/>
      <dgm:spPr/>
      <dgm:t>
        <a:bodyPr/>
        <a:lstStyle/>
        <a:p>
          <a:endParaRPr lang="ru-RU"/>
        </a:p>
      </dgm:t>
    </dgm:pt>
    <dgm:pt modelId="{A191B3D2-DEC4-4F52-A330-A809846FAA34}" type="pres">
      <dgm:prSet presAssocID="{8CEB3B11-4298-47FD-A53A-2E1C3FE9D7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1158EC-0AD3-4380-BF01-A2E819833977}" type="pres">
      <dgm:prSet presAssocID="{C3511183-449D-4733-89BD-63F4823DC4A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A60B6-C132-4A35-9600-58CC4FD80199}" type="pres">
      <dgm:prSet presAssocID="{66493632-4D59-4B6F-B928-EFE08DD4F7C0}" presName="spacer" presStyleCnt="0"/>
      <dgm:spPr/>
    </dgm:pt>
    <dgm:pt modelId="{0ED27476-A64B-49CA-AB5D-618528B264B1}" type="pres">
      <dgm:prSet presAssocID="{E78F6EAD-C368-48B7-807A-AA901D60A9D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51EA8-3FE4-4854-A9FC-C1E2B1C9E6CD}" type="pres">
      <dgm:prSet presAssocID="{F2FD55AE-13EA-4FE1-AA9A-E7F4433A56A4}" presName="spacer" presStyleCnt="0"/>
      <dgm:spPr/>
    </dgm:pt>
    <dgm:pt modelId="{CBAFE9A4-5A58-4A3E-9E79-606EAA023B1F}" type="pres">
      <dgm:prSet presAssocID="{F748364C-21B1-4A06-890F-F2ED4C263AA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871D5-9304-4B04-B6C7-C72ADE5A4BDE}" type="pres">
      <dgm:prSet presAssocID="{034F26AD-CBF9-4CB9-A018-91448019F4F8}" presName="spacer" presStyleCnt="0"/>
      <dgm:spPr/>
    </dgm:pt>
    <dgm:pt modelId="{4E15B7DB-C56C-412D-A9D8-D502CE3BE8BD}" type="pres">
      <dgm:prSet presAssocID="{43642D40-F277-4F53-BD4A-522E8304F5A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3F197-8DAE-4936-947F-F4C967D1B58A}" type="pres">
      <dgm:prSet presAssocID="{6FDF4DD7-E9CB-46F4-8CDA-4347A6384B5F}" presName="spacer" presStyleCnt="0"/>
      <dgm:spPr/>
    </dgm:pt>
    <dgm:pt modelId="{988DA9F7-1667-4F7E-8C66-A4D66296207E}" type="pres">
      <dgm:prSet presAssocID="{D253501F-8BCF-4CBF-AB6D-4AC15D2ACB4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8D6BD-182E-407B-9887-4082127290E3}" type="pres">
      <dgm:prSet presAssocID="{C5D8B8D8-0EB4-419A-B8AB-A8FC3F3E028F}" presName="spacer" presStyleCnt="0"/>
      <dgm:spPr/>
    </dgm:pt>
    <dgm:pt modelId="{5AA7EF3D-F3E6-46D8-88F4-D1024964E834}" type="pres">
      <dgm:prSet presAssocID="{C58F3F0B-6894-447B-B996-630A594FB42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F3346-1A9E-4273-8462-C2833F5EF43C}" type="pres">
      <dgm:prSet presAssocID="{F6D0FD6F-B972-4BB4-822D-2EE411AFF6D7}" presName="spacer" presStyleCnt="0"/>
      <dgm:spPr/>
    </dgm:pt>
    <dgm:pt modelId="{FD34A885-1AA3-4384-A4BC-AA55DE713541}" type="pres">
      <dgm:prSet presAssocID="{174B251A-DD5C-44F4-A1AD-395C96C1C83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4BA6D1-1B4D-4799-AB2D-D8C8CE6C5506}" srcId="{8CEB3B11-4298-47FD-A53A-2E1C3FE9D762}" destId="{C58F3F0B-6894-447B-B996-630A594FB42D}" srcOrd="5" destOrd="0" parTransId="{CA8D5FC2-6CBA-49F6-8B30-95CCF3E05721}" sibTransId="{F6D0FD6F-B972-4BB4-822D-2EE411AFF6D7}"/>
    <dgm:cxn modelId="{6D4FD529-9E66-490F-8707-AB2B06A2AE6D}" type="presOf" srcId="{C3511183-449D-4733-89BD-63F4823DC4A7}" destId="{6F1158EC-0AD3-4380-BF01-A2E819833977}" srcOrd="0" destOrd="0" presId="urn:microsoft.com/office/officeart/2005/8/layout/vList2"/>
    <dgm:cxn modelId="{46690AA8-1329-43E0-A39D-8C3616ACA4B5}" srcId="{8CEB3B11-4298-47FD-A53A-2E1C3FE9D762}" destId="{43642D40-F277-4F53-BD4A-522E8304F5A9}" srcOrd="3" destOrd="0" parTransId="{B7E06E67-EBDB-4DDC-AB1A-007426E90EC6}" sibTransId="{6FDF4DD7-E9CB-46F4-8CDA-4347A6384B5F}"/>
    <dgm:cxn modelId="{9D0BDC20-008B-4F64-A5E8-842240628C08}" type="presOf" srcId="{8CEB3B11-4298-47FD-A53A-2E1C3FE9D762}" destId="{A191B3D2-DEC4-4F52-A330-A809846FAA34}" srcOrd="0" destOrd="0" presId="urn:microsoft.com/office/officeart/2005/8/layout/vList2"/>
    <dgm:cxn modelId="{DAD36682-10B1-402F-8509-3DB5A39295DF}" srcId="{8CEB3B11-4298-47FD-A53A-2E1C3FE9D762}" destId="{174B251A-DD5C-44F4-A1AD-395C96C1C83A}" srcOrd="6" destOrd="0" parTransId="{7A71C0FD-D837-4C31-9591-AA6664A3B1A3}" sibTransId="{B060F087-9F0D-4CDA-A9BB-7BB5B47F7D58}"/>
    <dgm:cxn modelId="{8C8F41DC-3173-4FE5-B447-5E1807AB3400}" type="presOf" srcId="{174B251A-DD5C-44F4-A1AD-395C96C1C83A}" destId="{FD34A885-1AA3-4384-A4BC-AA55DE713541}" srcOrd="0" destOrd="0" presId="urn:microsoft.com/office/officeart/2005/8/layout/vList2"/>
    <dgm:cxn modelId="{0640841C-144B-4E8D-BA9C-10F4EF9B75F5}" srcId="{8CEB3B11-4298-47FD-A53A-2E1C3FE9D762}" destId="{F748364C-21B1-4A06-890F-F2ED4C263AA4}" srcOrd="2" destOrd="0" parTransId="{22859CB1-B356-4D36-B818-00233B6868F3}" sibTransId="{034F26AD-CBF9-4CB9-A018-91448019F4F8}"/>
    <dgm:cxn modelId="{687D015E-EAE6-4FE1-A80A-D1D29A23D40C}" type="presOf" srcId="{E78F6EAD-C368-48B7-807A-AA901D60A9DC}" destId="{0ED27476-A64B-49CA-AB5D-618528B264B1}" srcOrd="0" destOrd="0" presId="urn:microsoft.com/office/officeart/2005/8/layout/vList2"/>
    <dgm:cxn modelId="{1D66593F-4807-482B-A0B8-D722F5AE0097}" type="presOf" srcId="{D253501F-8BCF-4CBF-AB6D-4AC15D2ACB47}" destId="{988DA9F7-1667-4F7E-8C66-A4D66296207E}" srcOrd="0" destOrd="0" presId="urn:microsoft.com/office/officeart/2005/8/layout/vList2"/>
    <dgm:cxn modelId="{8EAA2B2F-F692-496E-A8E7-1311BDE064F4}" type="presOf" srcId="{F748364C-21B1-4A06-890F-F2ED4C263AA4}" destId="{CBAFE9A4-5A58-4A3E-9E79-606EAA023B1F}" srcOrd="0" destOrd="0" presId="urn:microsoft.com/office/officeart/2005/8/layout/vList2"/>
    <dgm:cxn modelId="{56E5863D-5BD1-4A1E-8851-03CCDC6E9D57}" type="presOf" srcId="{C58F3F0B-6894-447B-B996-630A594FB42D}" destId="{5AA7EF3D-F3E6-46D8-88F4-D1024964E834}" srcOrd="0" destOrd="0" presId="urn:microsoft.com/office/officeart/2005/8/layout/vList2"/>
    <dgm:cxn modelId="{29198FC7-C05C-4F17-82FE-1A8F82D0C396}" srcId="{8CEB3B11-4298-47FD-A53A-2E1C3FE9D762}" destId="{E78F6EAD-C368-48B7-807A-AA901D60A9DC}" srcOrd="1" destOrd="0" parTransId="{9E38CBE3-97CC-4E3E-912F-5272917C7081}" sibTransId="{F2FD55AE-13EA-4FE1-AA9A-E7F4433A56A4}"/>
    <dgm:cxn modelId="{C8423FC9-D755-433B-A5A1-CF3726C04F1B}" srcId="{8CEB3B11-4298-47FD-A53A-2E1C3FE9D762}" destId="{D253501F-8BCF-4CBF-AB6D-4AC15D2ACB47}" srcOrd="4" destOrd="0" parTransId="{DF05F0AD-C9CF-40FB-BAAF-4C395331C9C5}" sibTransId="{C5D8B8D8-0EB4-419A-B8AB-A8FC3F3E028F}"/>
    <dgm:cxn modelId="{C90CC8C2-AD8F-49C8-A1EF-FDCA24103712}" srcId="{8CEB3B11-4298-47FD-A53A-2E1C3FE9D762}" destId="{C3511183-449D-4733-89BD-63F4823DC4A7}" srcOrd="0" destOrd="0" parTransId="{260D3A02-00FF-4AD0-AE91-78ACE8B0EC2E}" sibTransId="{66493632-4D59-4B6F-B928-EFE08DD4F7C0}"/>
    <dgm:cxn modelId="{5F169F55-B64D-4DC6-B4FD-DD2ADE134750}" type="presOf" srcId="{43642D40-F277-4F53-BD4A-522E8304F5A9}" destId="{4E15B7DB-C56C-412D-A9D8-D502CE3BE8BD}" srcOrd="0" destOrd="0" presId="urn:microsoft.com/office/officeart/2005/8/layout/vList2"/>
    <dgm:cxn modelId="{7BB7671A-5037-48B5-A255-35C61A037B9E}" type="presParOf" srcId="{A191B3D2-DEC4-4F52-A330-A809846FAA34}" destId="{6F1158EC-0AD3-4380-BF01-A2E819833977}" srcOrd="0" destOrd="0" presId="urn:microsoft.com/office/officeart/2005/8/layout/vList2"/>
    <dgm:cxn modelId="{79265D11-9774-4A9A-A78C-D2EC2DCD4C16}" type="presParOf" srcId="{A191B3D2-DEC4-4F52-A330-A809846FAA34}" destId="{483A60B6-C132-4A35-9600-58CC4FD80199}" srcOrd="1" destOrd="0" presId="urn:microsoft.com/office/officeart/2005/8/layout/vList2"/>
    <dgm:cxn modelId="{B12C28C5-7A40-4D43-BE13-977660A5FEF8}" type="presParOf" srcId="{A191B3D2-DEC4-4F52-A330-A809846FAA34}" destId="{0ED27476-A64B-49CA-AB5D-618528B264B1}" srcOrd="2" destOrd="0" presId="urn:microsoft.com/office/officeart/2005/8/layout/vList2"/>
    <dgm:cxn modelId="{C30C3AD3-7287-4405-A1C5-C745FB4C6250}" type="presParOf" srcId="{A191B3D2-DEC4-4F52-A330-A809846FAA34}" destId="{94551EA8-3FE4-4854-A9FC-C1E2B1C9E6CD}" srcOrd="3" destOrd="0" presId="urn:microsoft.com/office/officeart/2005/8/layout/vList2"/>
    <dgm:cxn modelId="{D7F64A09-B58C-4518-98B7-BC0CE78C1940}" type="presParOf" srcId="{A191B3D2-DEC4-4F52-A330-A809846FAA34}" destId="{CBAFE9A4-5A58-4A3E-9E79-606EAA023B1F}" srcOrd="4" destOrd="0" presId="urn:microsoft.com/office/officeart/2005/8/layout/vList2"/>
    <dgm:cxn modelId="{EAF22EFB-BE21-4B77-BF55-D3FE97B117D3}" type="presParOf" srcId="{A191B3D2-DEC4-4F52-A330-A809846FAA34}" destId="{B75871D5-9304-4B04-B6C7-C72ADE5A4BDE}" srcOrd="5" destOrd="0" presId="urn:microsoft.com/office/officeart/2005/8/layout/vList2"/>
    <dgm:cxn modelId="{61FBBED4-7743-4869-84AB-93BEB1348B17}" type="presParOf" srcId="{A191B3D2-DEC4-4F52-A330-A809846FAA34}" destId="{4E15B7DB-C56C-412D-A9D8-D502CE3BE8BD}" srcOrd="6" destOrd="0" presId="urn:microsoft.com/office/officeart/2005/8/layout/vList2"/>
    <dgm:cxn modelId="{CDCECE9F-8873-4BA1-9A30-FE42EE893FE3}" type="presParOf" srcId="{A191B3D2-DEC4-4F52-A330-A809846FAA34}" destId="{6A53F197-8DAE-4936-947F-F4C967D1B58A}" srcOrd="7" destOrd="0" presId="urn:microsoft.com/office/officeart/2005/8/layout/vList2"/>
    <dgm:cxn modelId="{E09CF99D-EBB6-45DB-AB30-4FE3C3E8E45D}" type="presParOf" srcId="{A191B3D2-DEC4-4F52-A330-A809846FAA34}" destId="{988DA9F7-1667-4F7E-8C66-A4D66296207E}" srcOrd="8" destOrd="0" presId="urn:microsoft.com/office/officeart/2005/8/layout/vList2"/>
    <dgm:cxn modelId="{86D7CAE7-53F2-41DD-BCAE-DAECEDA3DB28}" type="presParOf" srcId="{A191B3D2-DEC4-4F52-A330-A809846FAA34}" destId="{5F98D6BD-182E-407B-9887-4082127290E3}" srcOrd="9" destOrd="0" presId="urn:microsoft.com/office/officeart/2005/8/layout/vList2"/>
    <dgm:cxn modelId="{86CC9CBC-9D56-4344-AF45-D7C0C1294B1D}" type="presParOf" srcId="{A191B3D2-DEC4-4F52-A330-A809846FAA34}" destId="{5AA7EF3D-F3E6-46D8-88F4-D1024964E834}" srcOrd="10" destOrd="0" presId="urn:microsoft.com/office/officeart/2005/8/layout/vList2"/>
    <dgm:cxn modelId="{5F3DA363-BCCA-47ED-99B7-05C28EA55EBE}" type="presParOf" srcId="{A191B3D2-DEC4-4F52-A330-A809846FAA34}" destId="{532F3346-1A9E-4273-8462-C2833F5EF43C}" srcOrd="11" destOrd="0" presId="urn:microsoft.com/office/officeart/2005/8/layout/vList2"/>
    <dgm:cxn modelId="{9C04D1C1-C789-4AC9-B228-3DEDAAB572BE}" type="presParOf" srcId="{A191B3D2-DEC4-4F52-A330-A809846FAA34}" destId="{FD34A885-1AA3-4384-A4BC-AA55DE71354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FAB2C-72A7-47F5-816B-E45839527E59}">
      <dsp:nvSpPr>
        <dsp:cNvPr id="0" name=""/>
        <dsp:cNvSpPr/>
      </dsp:nvSpPr>
      <dsp:spPr>
        <a:xfrm>
          <a:off x="37506" y="1551"/>
          <a:ext cx="2516383" cy="15098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Олимпиадное программирование</a:t>
          </a:r>
          <a:endParaRPr lang="ru-RU" sz="1900" kern="1200"/>
        </a:p>
      </dsp:txBody>
      <dsp:txXfrm>
        <a:off x="37506" y="1551"/>
        <a:ext cx="2516383" cy="1509829"/>
      </dsp:txXfrm>
    </dsp:sp>
    <dsp:sp modelId="{E5AE6BF1-65CC-4AE6-A97F-6ECB7F586D04}">
      <dsp:nvSpPr>
        <dsp:cNvPr id="0" name=""/>
        <dsp:cNvSpPr/>
      </dsp:nvSpPr>
      <dsp:spPr>
        <a:xfrm>
          <a:off x="2805527" y="1551"/>
          <a:ext cx="2516383" cy="15098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Специализированные курсы по </a:t>
          </a:r>
          <a:r>
            <a:rPr lang="ru-RU" sz="1900" kern="1200" dirty="0" err="1" smtClean="0"/>
            <a:t>киберспортивным</a:t>
          </a:r>
          <a:r>
            <a:rPr lang="ru-RU" sz="1900" kern="1200" dirty="0" smtClean="0"/>
            <a:t> дисциплинам </a:t>
          </a:r>
          <a:r>
            <a:rPr lang="ru-RU" sz="1900" kern="1200" dirty="0" err="1" smtClean="0"/>
            <a:t>Dota</a:t>
          </a:r>
          <a:r>
            <a:rPr lang="ru-RU" sz="1900" kern="1200" dirty="0" smtClean="0"/>
            <a:t> 2, CG:GO</a:t>
          </a:r>
          <a:endParaRPr lang="ru-RU" sz="1900" kern="1200" dirty="0"/>
        </a:p>
      </dsp:txBody>
      <dsp:txXfrm>
        <a:off x="2805527" y="1551"/>
        <a:ext cx="2516383" cy="1509829"/>
      </dsp:txXfrm>
    </dsp:sp>
    <dsp:sp modelId="{76C1C17F-58AA-4538-8DA9-E9BFE20D050B}">
      <dsp:nvSpPr>
        <dsp:cNvPr id="0" name=""/>
        <dsp:cNvSpPr/>
      </dsp:nvSpPr>
      <dsp:spPr>
        <a:xfrm>
          <a:off x="5573549" y="1551"/>
          <a:ext cx="2516383" cy="15098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Проектирование и разработка игр</a:t>
          </a:r>
          <a:endParaRPr lang="ru-RU" sz="1900" kern="1200"/>
        </a:p>
      </dsp:txBody>
      <dsp:txXfrm>
        <a:off x="5573549" y="1551"/>
        <a:ext cx="2516383" cy="1509829"/>
      </dsp:txXfrm>
    </dsp:sp>
    <dsp:sp modelId="{561D90FD-1E5B-4CC5-908E-6A7998CE62DB}">
      <dsp:nvSpPr>
        <dsp:cNvPr id="0" name=""/>
        <dsp:cNvSpPr/>
      </dsp:nvSpPr>
      <dsp:spPr>
        <a:xfrm>
          <a:off x="8341570" y="1551"/>
          <a:ext cx="2516383" cy="15098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Ведущий видео- и радио-программ </a:t>
          </a:r>
          <a:endParaRPr lang="ru-RU" sz="1900" kern="1200"/>
        </a:p>
      </dsp:txBody>
      <dsp:txXfrm>
        <a:off x="8341570" y="1551"/>
        <a:ext cx="2516383" cy="1509829"/>
      </dsp:txXfrm>
    </dsp:sp>
    <dsp:sp modelId="{151DF065-696A-4132-A207-868F23BF1AA9}">
      <dsp:nvSpPr>
        <dsp:cNvPr id="0" name=""/>
        <dsp:cNvSpPr/>
      </dsp:nvSpPr>
      <dsp:spPr>
        <a:xfrm>
          <a:off x="37506" y="1763019"/>
          <a:ext cx="2516383" cy="15098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Блогерство</a:t>
          </a:r>
          <a:endParaRPr lang="ru-RU" sz="1900" kern="1200"/>
        </a:p>
      </dsp:txBody>
      <dsp:txXfrm>
        <a:off x="37506" y="1763019"/>
        <a:ext cx="2516383" cy="1509829"/>
      </dsp:txXfrm>
    </dsp:sp>
    <dsp:sp modelId="{F7BE9FB7-53FA-4EDA-8C6F-45DCEBB74F9F}">
      <dsp:nvSpPr>
        <dsp:cNvPr id="0" name=""/>
        <dsp:cNvSpPr/>
      </dsp:nvSpPr>
      <dsp:spPr>
        <a:xfrm>
          <a:off x="2805527" y="1763019"/>
          <a:ext cx="2516383" cy="15098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Web-</a:t>
          </a:r>
          <a:r>
            <a:rPr lang="ru-RU" sz="1900" kern="1200" smtClean="0"/>
            <a:t>дизайн</a:t>
          </a:r>
          <a:endParaRPr lang="ru-RU" sz="1900" kern="1200"/>
        </a:p>
      </dsp:txBody>
      <dsp:txXfrm>
        <a:off x="2805527" y="1763019"/>
        <a:ext cx="2516383" cy="1509829"/>
      </dsp:txXfrm>
    </dsp:sp>
    <dsp:sp modelId="{B7A08A7E-5987-4C12-B651-87CB6854B473}">
      <dsp:nvSpPr>
        <dsp:cNvPr id="0" name=""/>
        <dsp:cNvSpPr/>
      </dsp:nvSpPr>
      <dsp:spPr>
        <a:xfrm>
          <a:off x="5573549" y="1763019"/>
          <a:ext cx="2516383" cy="15098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3D-</a:t>
          </a:r>
          <a:r>
            <a:rPr lang="ru-RU" sz="1900" kern="1200" smtClean="0"/>
            <a:t>моделирование</a:t>
          </a:r>
          <a:endParaRPr lang="ru-RU" sz="1900" kern="1200"/>
        </a:p>
      </dsp:txBody>
      <dsp:txXfrm>
        <a:off x="5573549" y="1763019"/>
        <a:ext cx="2516383" cy="1509829"/>
      </dsp:txXfrm>
    </dsp:sp>
    <dsp:sp modelId="{612CE00A-8C2C-4593-96D9-8291E243880F}">
      <dsp:nvSpPr>
        <dsp:cNvPr id="0" name=""/>
        <dsp:cNvSpPr/>
      </dsp:nvSpPr>
      <dsp:spPr>
        <a:xfrm>
          <a:off x="8341570" y="1763019"/>
          <a:ext cx="2516383" cy="15098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Основы проектирования систем «Умный дом»</a:t>
          </a:r>
          <a:endParaRPr lang="ru-RU" sz="1900" kern="1200"/>
        </a:p>
      </dsp:txBody>
      <dsp:txXfrm>
        <a:off x="8341570" y="1763019"/>
        <a:ext cx="2516383" cy="1509829"/>
      </dsp:txXfrm>
    </dsp:sp>
    <dsp:sp modelId="{3FBB9E09-8718-4F06-A208-BFAD4586F7BD}">
      <dsp:nvSpPr>
        <dsp:cNvPr id="0" name=""/>
        <dsp:cNvSpPr/>
      </dsp:nvSpPr>
      <dsp:spPr>
        <a:xfrm>
          <a:off x="37506" y="3524487"/>
          <a:ext cx="2516383" cy="15098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Основы программирования на языке "С"</a:t>
          </a:r>
          <a:endParaRPr lang="ru-RU" sz="1900" kern="1200"/>
        </a:p>
      </dsp:txBody>
      <dsp:txXfrm>
        <a:off x="37506" y="3524487"/>
        <a:ext cx="2516383" cy="1509829"/>
      </dsp:txXfrm>
    </dsp:sp>
    <dsp:sp modelId="{3EC8EB5B-C10E-4167-A4C5-6CF1AC8274C2}">
      <dsp:nvSpPr>
        <dsp:cNvPr id="0" name=""/>
        <dsp:cNvSpPr/>
      </dsp:nvSpPr>
      <dsp:spPr>
        <a:xfrm>
          <a:off x="2805527" y="3524487"/>
          <a:ext cx="2516383" cy="15098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Основы робототехники</a:t>
          </a:r>
          <a:endParaRPr lang="ru-RU" sz="1900" kern="1200" dirty="0"/>
        </a:p>
      </dsp:txBody>
      <dsp:txXfrm>
        <a:off x="2805527" y="3524487"/>
        <a:ext cx="2516383" cy="1509829"/>
      </dsp:txXfrm>
    </dsp:sp>
    <dsp:sp modelId="{6B94EDA2-3A81-42E2-9566-B8FE21D69374}">
      <dsp:nvSpPr>
        <dsp:cNvPr id="0" name=""/>
        <dsp:cNvSpPr/>
      </dsp:nvSpPr>
      <dsp:spPr>
        <a:xfrm>
          <a:off x="5573549" y="3524487"/>
          <a:ext cx="2516383" cy="15098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0" kern="1200" smtClean="0"/>
            <a:t>Основы электротехники и электроники в робототехнике</a:t>
          </a:r>
          <a:endParaRPr lang="ru-RU" sz="1900" kern="1200" dirty="0"/>
        </a:p>
      </dsp:txBody>
      <dsp:txXfrm>
        <a:off x="5573549" y="3524487"/>
        <a:ext cx="2516383" cy="1509829"/>
      </dsp:txXfrm>
    </dsp:sp>
    <dsp:sp modelId="{83856A07-ABF9-4F3F-B628-4DEA7B844AAC}">
      <dsp:nvSpPr>
        <dsp:cNvPr id="0" name=""/>
        <dsp:cNvSpPr/>
      </dsp:nvSpPr>
      <dsp:spPr>
        <a:xfrm>
          <a:off x="8341570" y="3524487"/>
          <a:ext cx="2516383" cy="15098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smtClean="0"/>
            <a:t>Машинное зрение с OpenCV и Python</a:t>
          </a:r>
          <a:endParaRPr lang="ru-RU" sz="1900" kern="1200" dirty="0"/>
        </a:p>
      </dsp:txBody>
      <dsp:txXfrm>
        <a:off x="8341570" y="3524487"/>
        <a:ext cx="2516383" cy="1509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158EC-0AD3-4380-BF01-A2E819833977}">
      <dsp:nvSpPr>
        <dsp:cNvPr id="0" name=""/>
        <dsp:cNvSpPr/>
      </dsp:nvSpPr>
      <dsp:spPr>
        <a:xfrm>
          <a:off x="0" y="473926"/>
          <a:ext cx="10895459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Основы информационной безопасности в образовательной организации	</a:t>
          </a:r>
          <a:endParaRPr lang="ru-RU" sz="2200" kern="1200" dirty="0"/>
        </a:p>
      </dsp:txBody>
      <dsp:txXfrm>
        <a:off x="25759" y="499685"/>
        <a:ext cx="10843941" cy="476152"/>
      </dsp:txXfrm>
    </dsp:sp>
    <dsp:sp modelId="{0ED27476-A64B-49CA-AB5D-618528B264B1}">
      <dsp:nvSpPr>
        <dsp:cNvPr id="0" name=""/>
        <dsp:cNvSpPr/>
      </dsp:nvSpPr>
      <dsp:spPr>
        <a:xfrm>
          <a:off x="0" y="1064956"/>
          <a:ext cx="10895459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Основы компьютерной безопасности</a:t>
          </a:r>
          <a:endParaRPr lang="ru-RU" sz="2200" kern="1200"/>
        </a:p>
      </dsp:txBody>
      <dsp:txXfrm>
        <a:off x="25759" y="1090715"/>
        <a:ext cx="10843941" cy="476152"/>
      </dsp:txXfrm>
    </dsp:sp>
    <dsp:sp modelId="{CBAFE9A4-5A58-4A3E-9E79-606EAA023B1F}">
      <dsp:nvSpPr>
        <dsp:cNvPr id="0" name=""/>
        <dsp:cNvSpPr/>
      </dsp:nvSpPr>
      <dsp:spPr>
        <a:xfrm>
          <a:off x="0" y="1655986"/>
          <a:ext cx="10895459" cy="5276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Цифровизация обучения (сервисы и программы для эффективного онлайн-обучения)</a:t>
          </a:r>
          <a:endParaRPr lang="ru-RU" sz="2200" kern="1200"/>
        </a:p>
      </dsp:txBody>
      <dsp:txXfrm>
        <a:off x="25759" y="1681745"/>
        <a:ext cx="10843941" cy="476152"/>
      </dsp:txXfrm>
    </dsp:sp>
    <dsp:sp modelId="{4E15B7DB-C56C-412D-A9D8-D502CE3BE8BD}">
      <dsp:nvSpPr>
        <dsp:cNvPr id="0" name=""/>
        <dsp:cNvSpPr/>
      </dsp:nvSpPr>
      <dsp:spPr>
        <a:xfrm>
          <a:off x="0" y="2247017"/>
          <a:ext cx="10895459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Проектное управление</a:t>
          </a:r>
          <a:endParaRPr lang="ru-RU" sz="2200" kern="1200"/>
        </a:p>
      </dsp:txBody>
      <dsp:txXfrm>
        <a:off x="25759" y="2272776"/>
        <a:ext cx="10843941" cy="476152"/>
      </dsp:txXfrm>
    </dsp:sp>
    <dsp:sp modelId="{988DA9F7-1667-4F7E-8C66-A4D66296207E}">
      <dsp:nvSpPr>
        <dsp:cNvPr id="0" name=""/>
        <dsp:cNvSpPr/>
      </dsp:nvSpPr>
      <dsp:spPr>
        <a:xfrm>
          <a:off x="0" y="2838047"/>
          <a:ext cx="10895459" cy="5276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Системное администрирование (</a:t>
          </a:r>
          <a:r>
            <a:rPr lang="en-US" sz="2200" kern="1200" smtClean="0"/>
            <a:t>Linux, Unix</a:t>
          </a:r>
          <a:r>
            <a:rPr lang="ru-RU" sz="2200" kern="1200" smtClean="0"/>
            <a:t>)</a:t>
          </a:r>
          <a:endParaRPr lang="ru-RU" sz="2200" kern="1200"/>
        </a:p>
      </dsp:txBody>
      <dsp:txXfrm>
        <a:off x="25759" y="2863806"/>
        <a:ext cx="10843941" cy="476152"/>
      </dsp:txXfrm>
    </dsp:sp>
    <dsp:sp modelId="{5AA7EF3D-F3E6-46D8-88F4-D1024964E834}">
      <dsp:nvSpPr>
        <dsp:cNvPr id="0" name=""/>
        <dsp:cNvSpPr/>
      </dsp:nvSpPr>
      <dsp:spPr>
        <a:xfrm>
          <a:off x="0" y="3429077"/>
          <a:ext cx="10895459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Основы информационной безопасности в финансовой сфере</a:t>
          </a:r>
          <a:endParaRPr lang="ru-RU" sz="2200" kern="1200" dirty="0"/>
        </a:p>
      </dsp:txBody>
      <dsp:txXfrm>
        <a:off x="25759" y="3454836"/>
        <a:ext cx="10843941" cy="476152"/>
      </dsp:txXfrm>
    </dsp:sp>
    <dsp:sp modelId="{FD34A885-1AA3-4384-A4BC-AA55DE713541}">
      <dsp:nvSpPr>
        <dsp:cNvPr id="0" name=""/>
        <dsp:cNvSpPr/>
      </dsp:nvSpPr>
      <dsp:spPr>
        <a:xfrm>
          <a:off x="0" y="4020107"/>
          <a:ext cx="10895459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u="none" kern="1200" smtClean="0"/>
            <a:t>Data Science (</a:t>
          </a:r>
          <a:r>
            <a:rPr lang="ru-RU" sz="2200" b="0" i="0" u="none" kern="1200" smtClean="0"/>
            <a:t>Анализ данных)</a:t>
          </a:r>
          <a:endParaRPr lang="ru-RU" sz="2200" kern="1200" dirty="0"/>
        </a:p>
      </dsp:txBody>
      <dsp:txXfrm>
        <a:off x="25759" y="4045866"/>
        <a:ext cx="10843941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284A8-5F07-4264-B9F7-08F66646A44A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ACDC1-9466-47A7-B1C6-89EC042D3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1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62416D6-D46B-4C97-961D-14D3B8548D34}" type="slidenum">
              <a:rPr lang="ru-RU" sz="1400" b="0" strike="noStrike" spc="-1" smtClean="0">
                <a:latin typeface="Times New Roman"/>
              </a:rPr>
              <a:t>4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870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62416D6-D46B-4C97-961D-14D3B8548D34}" type="slidenum">
              <a:rPr lang="ru-RU" sz="1400" b="0" strike="noStrike" spc="-1" smtClean="0">
                <a:latin typeface="Times New Roman"/>
              </a:rPr>
              <a:t>8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963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1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164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9CC9AA-0596-4E55-BB34-7B3EC6C0F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0D2F636-96CD-44D5-8A53-6246115CA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40ED4D-077D-484A-9709-80C70F28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E3B635-8F5F-4E0D-A89A-7DE52EEB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6E8DA5-CFF7-48DC-A9FB-F15A610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6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17B142-6058-4C93-827C-93C9DAB6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7765E3C-6038-4E71-97C9-A10E80C04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D4625A-EF9B-445E-AF06-E433B607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69094D-DC6D-4E6E-B02F-428F3138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220D6E-015E-4EB3-A5AD-6CF8FE7F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8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19A7462-1455-40A5-A343-183178D64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1D5CAC-2BE1-4B59-82CA-AF1F3A471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04F983-1746-44DB-AAA7-8AF0A3BC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4BCD83-1559-4F3B-8968-92C3B2C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B1AD4D-4991-410E-ACE6-C76F9AA3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51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68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3FC079-C80C-4FAC-A5F8-760DB1EE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D7D648E-5D93-449C-B6BB-98A4BD2C7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0C0C54-9F42-4D7C-AC19-5F3472FB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6F7910-9DF1-4B9E-99F4-8CACF378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56A568-AE6F-4579-902A-7F93ACE8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6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B37AFF-321E-4489-9E81-438B5AB1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0244C9F-BBC6-4184-9E1E-5FAC448B5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D269C6-5003-4525-AEA7-CE84CD2B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E5515E-0C5A-472A-A7E7-3892463E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9BBFA0-0702-49F7-B992-398C3AA1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422C7F-7E2C-45AE-8126-33597B09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5DF80F-6CEF-4520-8B8C-462BB6D50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852E481-5BBE-405A-B67D-4154A3063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2F85F63-E191-4080-B769-721750F2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B6B62C3-7A4E-49B8-8F75-4FF50476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9827F64-8134-4D98-A25C-53CDD524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D6C3E6-2E45-4B7F-8BB7-FD507217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BE0E0EB-F85C-469B-BAAF-40C791EAF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00D8A34-98DA-4F07-A960-95B2A5172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0E95A0D-FF5E-4738-8F62-4F5A7115E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1C236DD-6A46-4E4A-A04B-95189E738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63349F0-4EDE-4DDD-A614-9F2FEC9E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536B7CE-0DB9-4F5C-9E3B-1D7096EB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5557661-62B3-4965-816C-618E081A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2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A06AD9-42AE-4EAD-BA77-098611D1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49AB43D-F38A-4A60-909B-EC1BD9A7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212EE70-BACB-4889-9D9C-2141F16F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ED0DDC4-E303-4B41-A6E9-91ACA9E6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2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64B83FE-2434-4DE4-B531-7180B20B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664DF83-8AB7-43B2-8C72-58F87345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1E18233-5D32-4474-BFC5-CD14EA8F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7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2FBFDD-665A-47A4-978C-3A1C4A1B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962598-9474-479E-B25E-DF6DBD6C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801FB01-6569-4233-B915-66357E1AE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5B28CB5-73FC-49B6-A775-CE1CF07B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99D188B-F1C8-49A8-884D-B54BB940D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6C29FA6-C391-4F46-9A6B-C698E91D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3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2393E6-86D2-4957-B4CA-10DB2EA6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771AC18-1369-4896-9354-839DFD4FA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4424C27-2012-4183-9D74-FBD97EFA8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C8F4245-085C-4033-8A57-1CEEF2C8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A94B-3241-4E3D-8A1E-4D386EC604DA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DE127F4-D59A-4291-B0D5-37A7B97C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F4D5D33-9966-4786-B337-1A722AAC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7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E4CC36-8865-4C6D-9ADF-C446A5EF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8E9E5E-D9BA-47D5-AF11-D480BC12B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8F59C9-44B8-4E3D-AE79-CA7A40DE6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FA94B-3241-4E3D-8A1E-4D386EC604DA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5729B4-F8FE-414B-8F7F-6589387F5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485019-A936-4C2A-A135-D1B4C4D5E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141D-CD7B-4F6E-8D08-9F335F505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1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microsoft.com/office/2007/relationships/hdphoto" Target="../media/hdphoto1.wdp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gi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CE0D48-E713-489B-A603-F9A2A6BBF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97017"/>
            <a:ext cx="12192000" cy="2043163"/>
          </a:xfrm>
        </p:spPr>
        <p:txBody>
          <a:bodyPr>
            <a:normAutofit/>
          </a:bodyPr>
          <a:lstStyle/>
          <a:p>
            <a:r>
              <a:rPr lang="ru-RU" sz="4200" b="1" dirty="0">
                <a:solidFill>
                  <a:schemeClr val="bg1"/>
                </a:solidFill>
              </a:rPr>
              <a:t>Об опыте консорциума российских </a:t>
            </a:r>
            <a:r>
              <a:rPr lang="ru-RU" sz="4200" b="1" dirty="0" smtClean="0">
                <a:solidFill>
                  <a:schemeClr val="bg1"/>
                </a:solidFill>
              </a:rPr>
              <a:t>вузов </a:t>
            </a:r>
            <a:r>
              <a:rPr lang="ru-RU" sz="4200" b="1" dirty="0">
                <a:solidFill>
                  <a:schemeClr val="bg1"/>
                </a:solidFill>
              </a:rPr>
              <a:t>как единого центра методологической поддержки </a:t>
            </a:r>
            <a:r>
              <a:rPr lang="ru-RU" sz="4200" b="1" dirty="0" err="1" smtClean="0">
                <a:solidFill>
                  <a:schemeClr val="bg1"/>
                </a:solidFill>
              </a:rPr>
              <a:t>стартапов</a:t>
            </a:r>
            <a:r>
              <a:rPr lang="en-US" sz="4200" b="1" dirty="0" smtClean="0">
                <a:solidFill>
                  <a:schemeClr val="bg1"/>
                </a:solidFill>
              </a:rPr>
              <a:t/>
            </a:r>
            <a:br>
              <a:rPr lang="en-US" sz="4200" b="1" dirty="0" smtClean="0">
                <a:solidFill>
                  <a:schemeClr val="bg1"/>
                </a:solidFill>
              </a:rPr>
            </a:br>
            <a:r>
              <a:rPr lang="ru-RU" sz="4200" b="1" dirty="0" smtClean="0">
                <a:solidFill>
                  <a:schemeClr val="bg1"/>
                </a:solidFill>
              </a:rPr>
              <a:t> </a:t>
            </a:r>
            <a:r>
              <a:rPr lang="ru-RU" sz="4200" b="1" dirty="0">
                <a:solidFill>
                  <a:schemeClr val="bg1"/>
                </a:solidFill>
              </a:rPr>
              <a:t>в ключевых отраслях региональной </a:t>
            </a:r>
            <a:r>
              <a:rPr lang="ru-RU" sz="4200" b="1" dirty="0" smtClean="0">
                <a:solidFill>
                  <a:schemeClr val="bg1"/>
                </a:solidFill>
              </a:rPr>
              <a:t>экономики</a:t>
            </a:r>
            <a:endParaRPr lang="ru-RU" sz="4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BA27D26-4960-4919-B427-8CBC0BC76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7757"/>
            <a:ext cx="9144000" cy="1378039"/>
          </a:xfrm>
        </p:spPr>
        <p:txBody>
          <a:bodyPr>
            <a:noAutofit/>
          </a:bodyPr>
          <a:lstStyle/>
          <a:p>
            <a:pPr algn="r"/>
            <a:r>
              <a:rPr lang="ru-RU" sz="3200" dirty="0" err="1">
                <a:solidFill>
                  <a:schemeClr val="bg1"/>
                </a:solidFill>
              </a:rPr>
              <a:t>Хаиров</a:t>
            </a:r>
            <a:r>
              <a:rPr lang="ru-RU" sz="3200" dirty="0">
                <a:solidFill>
                  <a:schemeClr val="bg1"/>
                </a:solidFill>
              </a:rPr>
              <a:t> Бари </a:t>
            </a:r>
            <a:r>
              <a:rPr lang="ru-RU" sz="3200" dirty="0" err="1">
                <a:solidFill>
                  <a:schemeClr val="bg1"/>
                </a:solidFill>
              </a:rPr>
              <a:t>Галимович</a:t>
            </a:r>
            <a:endParaRPr lang="ru-RU" sz="3200" dirty="0">
              <a:solidFill>
                <a:schemeClr val="bg1"/>
              </a:solidFill>
            </a:endParaRP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И.о</a:t>
            </a:r>
            <a:r>
              <a:rPr lang="ru-RU" dirty="0" smtClean="0">
                <a:solidFill>
                  <a:schemeClr val="bg1"/>
                </a:solidFill>
              </a:rPr>
              <a:t>. ректора </a:t>
            </a:r>
            <a:r>
              <a:rPr lang="ru-RU" dirty="0" err="1" smtClean="0">
                <a:solidFill>
                  <a:schemeClr val="bg1"/>
                </a:solidFill>
              </a:rPr>
              <a:t>СибГУТИ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д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э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н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 доцент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1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CustomShape 1"/>
          <p:cNvSpPr/>
          <p:nvPr/>
        </p:nvSpPr>
        <p:spPr>
          <a:xfrm>
            <a:off x="6807960" y="5169960"/>
            <a:ext cx="231840" cy="1704600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3"/>
          <p:cNvSpPr/>
          <p:nvPr/>
        </p:nvSpPr>
        <p:spPr>
          <a:xfrm>
            <a:off x="14556960" y="4055040"/>
            <a:ext cx="2547000" cy="2802600"/>
          </a:xfrm>
          <a:prstGeom prst="rect">
            <a:avLst/>
          </a:prstGeom>
          <a:solidFill>
            <a:srgbClr val="D9F3F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CustomShape 4"/>
          <p:cNvSpPr/>
          <p:nvPr/>
        </p:nvSpPr>
        <p:spPr>
          <a:xfrm>
            <a:off x="10301760" y="2539643"/>
            <a:ext cx="106920" cy="2802600"/>
          </a:xfrm>
          <a:prstGeom prst="rect">
            <a:avLst/>
          </a:prstGeom>
          <a:solidFill>
            <a:srgbClr val="D9F3F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CustomShape 5"/>
          <p:cNvSpPr/>
          <p:nvPr/>
        </p:nvSpPr>
        <p:spPr>
          <a:xfrm>
            <a:off x="13075200" y="2778480"/>
            <a:ext cx="2547000" cy="1645920"/>
          </a:xfrm>
          <a:prstGeom prst="rect">
            <a:avLst/>
          </a:prstGeom>
          <a:solidFill>
            <a:srgbClr val="D9F3F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CustomShape 6"/>
          <p:cNvSpPr/>
          <p:nvPr/>
        </p:nvSpPr>
        <p:spPr>
          <a:xfrm>
            <a:off x="11847510" y="2839883"/>
            <a:ext cx="200880" cy="1311120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7" name="CustomShape 337"/>
          <p:cNvSpPr/>
          <p:nvPr/>
        </p:nvSpPr>
        <p:spPr>
          <a:xfrm>
            <a:off x="10592820" y="2269628"/>
            <a:ext cx="1066680" cy="1311120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9" name="CustomShape 339"/>
          <p:cNvSpPr/>
          <p:nvPr/>
        </p:nvSpPr>
        <p:spPr>
          <a:xfrm>
            <a:off x="12660840" y="190800"/>
            <a:ext cx="4516200" cy="854640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0" name="CustomShape 340"/>
          <p:cNvSpPr/>
          <p:nvPr/>
        </p:nvSpPr>
        <p:spPr>
          <a:xfrm>
            <a:off x="13443480" y="2154960"/>
            <a:ext cx="106920" cy="1645920"/>
          </a:xfrm>
          <a:prstGeom prst="rect">
            <a:avLst/>
          </a:prstGeom>
          <a:solidFill>
            <a:srgbClr val="D9F3F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1" name="CustomShape 341"/>
          <p:cNvSpPr/>
          <p:nvPr/>
        </p:nvSpPr>
        <p:spPr>
          <a:xfrm>
            <a:off x="11659500" y="4151003"/>
            <a:ext cx="74160" cy="119124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2" name="CustomShape 342"/>
          <p:cNvSpPr/>
          <p:nvPr/>
        </p:nvSpPr>
        <p:spPr>
          <a:xfrm>
            <a:off x="11371680" y="1884843"/>
            <a:ext cx="74160" cy="119124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5" name="CustomShape 344"/>
          <p:cNvSpPr/>
          <p:nvPr/>
        </p:nvSpPr>
        <p:spPr>
          <a:xfrm>
            <a:off x="8161560" y="5284440"/>
            <a:ext cx="111240" cy="1004760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3D31F98-40B3-4EE0-9C8E-DC9DF308D57B}"/>
              </a:ext>
            </a:extLst>
          </p:cNvPr>
          <p:cNvSpPr/>
          <p:nvPr/>
        </p:nvSpPr>
        <p:spPr>
          <a:xfrm>
            <a:off x="1308859" y="0"/>
            <a:ext cx="83501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170" dirty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Программы дополнительного профессионального образования для работников образования</a:t>
            </a:r>
            <a:endParaRPr lang="ru-RU" sz="2800" b="1" spc="-170" dirty="0">
              <a:solidFill>
                <a:srgbClr val="0033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03" y="238627"/>
            <a:ext cx="2050659" cy="6143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5" y="64973"/>
            <a:ext cx="777104" cy="961666"/>
          </a:xfrm>
          <a:prstGeom prst="rect">
            <a:avLst/>
          </a:prstGeom>
        </p:spPr>
      </p:pic>
      <p:graphicFrame>
        <p:nvGraphicFramePr>
          <p:cNvPr id="1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780137"/>
              </p:ext>
            </p:extLst>
          </p:nvPr>
        </p:nvGraphicFramePr>
        <p:xfrm>
          <a:off x="838200" y="1528998"/>
          <a:ext cx="10895460" cy="5021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088723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8173000" y="4658217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Проведение городских открытых соревнований по компьютерной безопасности в формате </a:t>
            </a:r>
            <a:r>
              <a:rPr lang="ru-RU" sz="3600" dirty="0" smtClean="0"/>
              <a:t>CTF</a:t>
            </a:r>
          </a:p>
          <a:p>
            <a:r>
              <a:rPr lang="ru-RU" sz="3600" dirty="0"/>
              <a:t>Проведение соревнований разного уровня по </a:t>
            </a:r>
            <a:r>
              <a:rPr lang="ru-RU" sz="3600" dirty="0" err="1"/>
              <a:t>Киберспорту</a:t>
            </a:r>
            <a:r>
              <a:rPr lang="ru-RU" sz="3600" dirty="0"/>
              <a:t>, совместно с </a:t>
            </a:r>
            <a:r>
              <a:rPr lang="ru-RU" sz="3600" dirty="0" err="1" smtClean="0"/>
              <a:t>Quazar</a:t>
            </a:r>
            <a:endParaRPr lang="ru-RU" sz="3600" dirty="0" smtClean="0"/>
          </a:p>
          <a:p>
            <a:r>
              <a:rPr lang="ru-RU" sz="3600" dirty="0"/>
              <a:t>Проведение соревнований роботов и </a:t>
            </a:r>
            <a:r>
              <a:rPr lang="ru-RU" sz="3600" dirty="0" err="1" smtClean="0"/>
              <a:t>беспилотников</a:t>
            </a:r>
            <a:endParaRPr lang="ru-RU" sz="3600" dirty="0" smtClean="0"/>
          </a:p>
          <a:p>
            <a:r>
              <a:rPr lang="ru-RU" sz="3600" dirty="0"/>
              <a:t>Проведение олимпиад по </a:t>
            </a:r>
            <a:r>
              <a:rPr lang="ru-RU" sz="3600" dirty="0" smtClean="0"/>
              <a:t>программированию</a:t>
            </a:r>
            <a:endParaRPr lang="ru-RU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3D31F98-40B3-4EE0-9C8E-DC9DF308D57B}"/>
              </a:ext>
            </a:extLst>
          </p:cNvPr>
          <p:cNvSpPr/>
          <p:nvPr/>
        </p:nvSpPr>
        <p:spPr>
          <a:xfrm>
            <a:off x="1454671" y="-43600"/>
            <a:ext cx="83501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70" dirty="0" smtClean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Мероприятия для школьников и студентов</a:t>
            </a:r>
            <a:endParaRPr lang="ru-RU" sz="4000" b="1" spc="-170" dirty="0">
              <a:solidFill>
                <a:srgbClr val="0033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03" y="238627"/>
            <a:ext cx="2050659" cy="614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5" y="64973"/>
            <a:ext cx="777104" cy="96166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E62935-5D3B-4D0F-A8F7-3DCBF826C29C}"/>
              </a:ext>
            </a:extLst>
          </p:cNvPr>
          <p:cNvSpPr/>
          <p:nvPr/>
        </p:nvSpPr>
        <p:spPr>
          <a:xfrm>
            <a:off x="10030840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498AD84-3DD3-4871-989C-5C7A1201B457}"/>
              </a:ext>
            </a:extLst>
          </p:cNvPr>
          <p:cNvSpPr/>
          <p:nvPr/>
        </p:nvSpPr>
        <p:spPr>
          <a:xfrm>
            <a:off x="11007153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EDB2210-7C35-4B38-BA9E-ED8E26E7AB46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AAE6365-9B07-432F-B576-4F165A550F2B}"/>
              </a:ext>
            </a:extLst>
          </p:cNvPr>
          <p:cNvSpPr/>
          <p:nvPr/>
        </p:nvSpPr>
        <p:spPr>
          <a:xfrm>
            <a:off x="487077" y="3215640"/>
            <a:ext cx="100012" cy="2595563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5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8;p1"/>
          <p:cNvSpPr/>
          <p:nvPr/>
        </p:nvSpPr>
        <p:spPr>
          <a:xfrm>
            <a:off x="0" y="77773"/>
            <a:ext cx="12191999" cy="6850566"/>
          </a:xfrm>
          <a:prstGeom prst="rect">
            <a:avLst/>
          </a:prstGeom>
          <a:solidFill>
            <a:srgbClr val="083A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31"/>
          <p:cNvSpPr/>
          <p:nvPr/>
        </p:nvSpPr>
        <p:spPr>
          <a:xfrm>
            <a:off x="11012488" y="4877823"/>
            <a:ext cx="1179512" cy="3190584"/>
          </a:xfrm>
          <a:prstGeom prst="rect">
            <a:avLst/>
          </a:prstGeom>
          <a:solidFill>
            <a:srgbClr val="6600CC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1"/>
          <p:cNvSpPr/>
          <p:nvPr/>
        </p:nvSpPr>
        <p:spPr>
          <a:xfrm>
            <a:off x="0" y="4877823"/>
            <a:ext cx="3194538" cy="3190584"/>
          </a:xfrm>
          <a:prstGeom prst="rect">
            <a:avLst/>
          </a:prstGeom>
          <a:solidFill>
            <a:srgbClr val="6600CC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31"/>
          <p:cNvSpPr/>
          <p:nvPr/>
        </p:nvSpPr>
        <p:spPr>
          <a:xfrm>
            <a:off x="11185525" y="5202792"/>
            <a:ext cx="1006475" cy="2048353"/>
          </a:xfrm>
          <a:prstGeom prst="rect">
            <a:avLst/>
          </a:prstGeom>
          <a:solidFill>
            <a:schemeClr val="lt1">
              <a:alpha val="1764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31"/>
          <p:cNvSpPr/>
          <p:nvPr/>
        </p:nvSpPr>
        <p:spPr>
          <a:xfrm>
            <a:off x="358356" y="5365352"/>
            <a:ext cx="100012" cy="2855119"/>
          </a:xfrm>
          <a:prstGeom prst="rect">
            <a:avLst/>
          </a:prstGeom>
          <a:solidFill>
            <a:srgbClr val="6600CC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31"/>
          <p:cNvSpPr/>
          <p:nvPr/>
        </p:nvSpPr>
        <p:spPr>
          <a:xfrm>
            <a:off x="11428786" y="5365353"/>
            <a:ext cx="100013" cy="2855119"/>
          </a:xfrm>
          <a:prstGeom prst="rect">
            <a:avLst/>
          </a:prstGeom>
          <a:solidFill>
            <a:srgbClr val="6600CC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31"/>
          <p:cNvSpPr/>
          <p:nvPr/>
        </p:nvSpPr>
        <p:spPr>
          <a:xfrm>
            <a:off x="8801100" y="4877823"/>
            <a:ext cx="2054225" cy="3190584"/>
          </a:xfrm>
          <a:prstGeom prst="rect">
            <a:avLst/>
          </a:prstGeom>
          <a:solidFill>
            <a:srgbClr val="6600CC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31"/>
          <p:cNvSpPr/>
          <p:nvPr/>
        </p:nvSpPr>
        <p:spPr>
          <a:xfrm>
            <a:off x="8244358" y="5202792"/>
            <a:ext cx="2469038" cy="2048353"/>
          </a:xfrm>
          <a:prstGeom prst="rect">
            <a:avLst/>
          </a:prstGeom>
          <a:solidFill>
            <a:schemeClr val="lt1">
              <a:alpha val="1764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1"/>
          <p:cNvSpPr/>
          <p:nvPr/>
        </p:nvSpPr>
        <p:spPr>
          <a:xfrm>
            <a:off x="0" y="5202792"/>
            <a:ext cx="993776" cy="2048353"/>
          </a:xfrm>
          <a:prstGeom prst="rect">
            <a:avLst/>
          </a:prstGeom>
          <a:solidFill>
            <a:schemeClr val="lt1">
              <a:alpha val="1764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1"/>
          <p:cNvSpPr/>
          <p:nvPr/>
        </p:nvSpPr>
        <p:spPr>
          <a:xfrm>
            <a:off x="1597269" y="3134282"/>
            <a:ext cx="761545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ru-RU" sz="1600" b="1" dirty="0" smtClean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ru-RU" sz="2800" b="1" dirty="0" smtClean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БЛАГОДАРЮ ЗА ВНИМАНИЕ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ru-RU" sz="1600" b="1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95" name="Google Shape;695;p31"/>
          <p:cNvSpPr/>
          <p:nvPr/>
        </p:nvSpPr>
        <p:spPr>
          <a:xfrm>
            <a:off x="7975213" y="4220512"/>
            <a:ext cx="1337447" cy="1336619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1"/>
          <p:cNvSpPr/>
          <p:nvPr/>
        </p:nvSpPr>
        <p:spPr>
          <a:xfrm>
            <a:off x="9312660" y="3196426"/>
            <a:ext cx="704144" cy="703708"/>
          </a:xfrm>
          <a:prstGeom prst="rect">
            <a:avLst/>
          </a:prstGeom>
          <a:solidFill>
            <a:srgbClr val="2E75B5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74" y="980227"/>
            <a:ext cx="2845448" cy="13338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205" y="979271"/>
            <a:ext cx="1658527" cy="13156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841" y="859809"/>
            <a:ext cx="2579427" cy="15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1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37A19D9-9509-4803-A365-5C3D54CCE529}"/>
              </a:ext>
            </a:extLst>
          </p:cNvPr>
          <p:cNvSpPr/>
          <p:nvPr/>
        </p:nvSpPr>
        <p:spPr>
          <a:xfrm>
            <a:off x="11180190" y="3823216"/>
            <a:ext cx="1006475" cy="259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145220" y="2707743"/>
            <a:ext cx="401323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002060"/>
              </a:buClr>
            </a:pPr>
            <a:r>
              <a:rPr lang="en-US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учебно-лабораторных</a:t>
            </a:r>
            <a:b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корпусов - </a:t>
            </a:r>
            <a:r>
              <a:rPr lang="en-US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88 030,3 </a:t>
            </a:r>
            <a: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м2 , </a:t>
            </a:r>
          </a:p>
          <a:p>
            <a:pPr algn="ctr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002060"/>
              </a:buClr>
            </a:pPr>
            <a: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общежитий – 59 810,8 м2, </a:t>
            </a:r>
          </a:p>
          <a:p>
            <a:pPr algn="ctr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002060"/>
              </a:buClr>
            </a:pPr>
            <a: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объекты – 6 958 м2 </a:t>
            </a:r>
            <a:b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(гаражи, учебные мастерские, </a:t>
            </a:r>
            <a:b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ЦТП, база отдыха и т.п.)</a:t>
            </a:r>
          </a:p>
          <a:p>
            <a:pPr algn="ctr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002060"/>
              </a:buClr>
            </a:pPr>
            <a: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спортивных площадок</a:t>
            </a:r>
            <a:endParaRPr lang="ru-RU" sz="1600" b="1" dirty="0">
              <a:solidFill>
                <a:srgbClr val="083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E62935-5D3B-4D0F-A8F7-3DCBF826C29C}"/>
              </a:ext>
            </a:extLst>
          </p:cNvPr>
          <p:cNvSpPr/>
          <p:nvPr/>
        </p:nvSpPr>
        <p:spPr>
          <a:xfrm>
            <a:off x="10030840" y="5300025"/>
            <a:ext cx="819150" cy="1579129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498AD84-3DD3-4871-989C-5C7A1201B457}"/>
              </a:ext>
            </a:extLst>
          </p:cNvPr>
          <p:cNvSpPr/>
          <p:nvPr/>
        </p:nvSpPr>
        <p:spPr>
          <a:xfrm>
            <a:off x="11007153" y="5300025"/>
            <a:ext cx="1179512" cy="1579129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784C04E-9582-4BF1-882B-2AD8D15EDC93}"/>
              </a:ext>
            </a:extLst>
          </p:cNvPr>
          <p:cNvSpPr/>
          <p:nvPr/>
        </p:nvSpPr>
        <p:spPr>
          <a:xfrm>
            <a:off x="8276349" y="2771872"/>
            <a:ext cx="100013" cy="2595563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706100" y="4283592"/>
            <a:ext cx="288354" cy="2595562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73303" y="566410"/>
            <a:ext cx="1337447" cy="1336619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706100" y="332673"/>
            <a:ext cx="996441" cy="995824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482" y="41062"/>
            <a:ext cx="8901545" cy="1009488"/>
          </a:xfrm>
        </p:spPr>
        <p:txBody>
          <a:bodyPr>
            <a:normAutofit/>
          </a:bodyPr>
          <a:lstStyle/>
          <a:p>
            <a:r>
              <a:rPr lang="ru-RU" sz="3600" b="1" spc="-150" dirty="0" smtClean="0">
                <a:solidFill>
                  <a:srgbClr val="00339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О </a:t>
            </a:r>
            <a:r>
              <a:rPr lang="ru-RU" sz="3600" b="1" spc="-150" dirty="0" err="1" smtClean="0">
                <a:solidFill>
                  <a:srgbClr val="00339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СибГУТИ</a:t>
            </a:r>
            <a:r>
              <a:rPr lang="ru-RU" sz="3600" b="1" spc="-150" dirty="0" smtClean="0">
                <a:solidFill>
                  <a:srgbClr val="00339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</a:t>
            </a:r>
            <a:endParaRPr lang="ru-RU" sz="3600" b="1" spc="-150" dirty="0">
              <a:solidFill>
                <a:srgbClr val="003399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5278961" y="4870558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0" y="1893504"/>
            <a:ext cx="7461250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06" y="4626493"/>
            <a:ext cx="540000" cy="66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04" y="4647808"/>
            <a:ext cx="360000" cy="44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55" y="5431875"/>
            <a:ext cx="360000" cy="44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179250"/>
            <a:ext cx="360000" cy="44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956" y="5508075"/>
            <a:ext cx="360000" cy="44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бъект 3"/>
          <p:cNvSpPr txBox="1">
            <a:spLocks/>
          </p:cNvSpPr>
          <p:nvPr/>
        </p:nvSpPr>
        <p:spPr>
          <a:xfrm>
            <a:off x="8767281" y="5595298"/>
            <a:ext cx="2991375" cy="27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 присутствия университета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061" y="6119536"/>
            <a:ext cx="323895" cy="323895"/>
          </a:xfrm>
          <a:prstGeom prst="rect">
            <a:avLst/>
          </a:prstGeom>
        </p:spPr>
      </p:pic>
      <p:sp>
        <p:nvSpPr>
          <p:cNvPr id="30" name="Объект 3"/>
          <p:cNvSpPr txBox="1">
            <a:spLocks/>
          </p:cNvSpPr>
          <p:nvPr/>
        </p:nvSpPr>
        <p:spPr>
          <a:xfrm>
            <a:off x="8767281" y="6142820"/>
            <a:ext cx="2991375" cy="277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Дистанционное образование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8651" y="2095973"/>
            <a:ext cx="13086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83A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10900</a:t>
            </a:r>
            <a:r>
              <a:rPr lang="en-US" b="1" dirty="0" smtClean="0">
                <a:solidFill>
                  <a:srgbClr val="083A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083A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26132" y="2086792"/>
            <a:ext cx="160458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83A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27</a:t>
            </a:r>
            <a:r>
              <a:rPr lang="en-US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специальностей ВО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4741" y="2082729"/>
            <a:ext cx="13845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83A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</a:t>
            </a:r>
            <a: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специальностей СПО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81363" y="2090511"/>
            <a:ext cx="13845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83A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80</a:t>
            </a:r>
            <a: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 в Центре ДПО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76050" y="2077543"/>
            <a:ext cx="13086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83A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</a:t>
            </a:r>
            <a: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факультетов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99235" y="2081035"/>
            <a:ext cx="9738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83A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филиала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59357" y="2085325"/>
            <a:ext cx="7848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83A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колледж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26978" y="2126945"/>
            <a:ext cx="1384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Военный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9614" y="1604547"/>
            <a:ext cx="491255" cy="49142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0925" y="1608008"/>
            <a:ext cx="491255" cy="487965"/>
          </a:xfrm>
          <a:prstGeom prst="rect">
            <a:avLst/>
          </a:prstGeom>
        </p:spPr>
      </p:pic>
      <p:grpSp>
        <p:nvGrpSpPr>
          <p:cNvPr id="40" name="Group 4"/>
          <p:cNvGrpSpPr>
            <a:grpSpLocks noChangeAspect="1"/>
          </p:cNvGrpSpPr>
          <p:nvPr/>
        </p:nvGrpSpPr>
        <p:grpSpPr bwMode="auto">
          <a:xfrm>
            <a:off x="8573885" y="1615691"/>
            <a:ext cx="490697" cy="491570"/>
            <a:chOff x="3865" y="2400"/>
            <a:chExt cx="562" cy="563"/>
          </a:xfrm>
        </p:grpSpPr>
        <p:sp>
          <p:nvSpPr>
            <p:cNvPr id="4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65" y="2400"/>
              <a:ext cx="562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865" y="2400"/>
              <a:ext cx="562" cy="56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4240" y="2629"/>
              <a:ext cx="107" cy="116"/>
            </a:xfrm>
            <a:custGeom>
              <a:avLst/>
              <a:gdLst>
                <a:gd name="T0" fmla="*/ 16 w 107"/>
                <a:gd name="T1" fmla="*/ 116 h 116"/>
                <a:gd name="T2" fmla="*/ 47 w 107"/>
                <a:gd name="T3" fmla="*/ 84 h 116"/>
                <a:gd name="T4" fmla="*/ 54 w 107"/>
                <a:gd name="T5" fmla="*/ 90 h 116"/>
                <a:gd name="T6" fmla="*/ 107 w 107"/>
                <a:gd name="T7" fmla="*/ 37 h 116"/>
                <a:gd name="T8" fmla="*/ 85 w 107"/>
                <a:gd name="T9" fmla="*/ 15 h 116"/>
                <a:gd name="T10" fmla="*/ 79 w 107"/>
                <a:gd name="T11" fmla="*/ 21 h 116"/>
                <a:gd name="T12" fmla="*/ 58 w 107"/>
                <a:gd name="T13" fmla="*/ 0 h 116"/>
                <a:gd name="T14" fmla="*/ 49 w 107"/>
                <a:gd name="T15" fmla="*/ 9 h 116"/>
                <a:gd name="T16" fmla="*/ 65 w 107"/>
                <a:gd name="T17" fmla="*/ 35 h 116"/>
                <a:gd name="T18" fmla="*/ 55 w 107"/>
                <a:gd name="T19" fmla="*/ 44 h 116"/>
                <a:gd name="T20" fmla="*/ 44 w 107"/>
                <a:gd name="T21" fmla="*/ 32 h 116"/>
                <a:gd name="T22" fmla="*/ 34 w 107"/>
                <a:gd name="T23" fmla="*/ 41 h 116"/>
                <a:gd name="T24" fmla="*/ 41 w 107"/>
                <a:gd name="T25" fmla="*/ 59 h 116"/>
                <a:gd name="T26" fmla="*/ 32 w 107"/>
                <a:gd name="T27" fmla="*/ 68 h 116"/>
                <a:gd name="T28" fmla="*/ 38 w 107"/>
                <a:gd name="T29" fmla="*/ 75 h 116"/>
                <a:gd name="T30" fmla="*/ 0 w 107"/>
                <a:gd name="T31" fmla="*/ 114 h 116"/>
                <a:gd name="T32" fmla="*/ 16 w 107"/>
                <a:gd name="T3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116">
                  <a:moveTo>
                    <a:pt x="16" y="116"/>
                  </a:moveTo>
                  <a:lnTo>
                    <a:pt x="47" y="84"/>
                  </a:lnTo>
                  <a:lnTo>
                    <a:pt x="54" y="90"/>
                  </a:lnTo>
                  <a:lnTo>
                    <a:pt x="107" y="37"/>
                  </a:lnTo>
                  <a:lnTo>
                    <a:pt x="85" y="15"/>
                  </a:lnTo>
                  <a:lnTo>
                    <a:pt x="79" y="21"/>
                  </a:lnTo>
                  <a:lnTo>
                    <a:pt x="58" y="0"/>
                  </a:lnTo>
                  <a:lnTo>
                    <a:pt x="49" y="9"/>
                  </a:lnTo>
                  <a:lnTo>
                    <a:pt x="65" y="35"/>
                  </a:lnTo>
                  <a:lnTo>
                    <a:pt x="55" y="44"/>
                  </a:lnTo>
                  <a:lnTo>
                    <a:pt x="44" y="32"/>
                  </a:lnTo>
                  <a:lnTo>
                    <a:pt x="34" y="41"/>
                  </a:lnTo>
                  <a:lnTo>
                    <a:pt x="41" y="59"/>
                  </a:lnTo>
                  <a:lnTo>
                    <a:pt x="32" y="68"/>
                  </a:lnTo>
                  <a:lnTo>
                    <a:pt x="38" y="75"/>
                  </a:lnTo>
                  <a:lnTo>
                    <a:pt x="0" y="114"/>
                  </a:lnTo>
                  <a:lnTo>
                    <a:pt x="16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3925" y="2593"/>
              <a:ext cx="207" cy="208"/>
            </a:xfrm>
            <a:custGeom>
              <a:avLst/>
              <a:gdLst>
                <a:gd name="T0" fmla="*/ 92 w 156"/>
                <a:gd name="T1" fmla="*/ 156 h 156"/>
                <a:gd name="T2" fmla="*/ 24 w 156"/>
                <a:gd name="T3" fmla="*/ 130 h 156"/>
                <a:gd name="T4" fmla="*/ 6 w 156"/>
                <a:gd name="T5" fmla="*/ 115 h 156"/>
                <a:gd name="T6" fmla="*/ 6 w 156"/>
                <a:gd name="T7" fmla="*/ 114 h 156"/>
                <a:gd name="T8" fmla="*/ 1 w 156"/>
                <a:gd name="T9" fmla="*/ 92 h 156"/>
                <a:gd name="T10" fmla="*/ 1 w 156"/>
                <a:gd name="T11" fmla="*/ 91 h 156"/>
                <a:gd name="T12" fmla="*/ 11 w 156"/>
                <a:gd name="T13" fmla="*/ 72 h 156"/>
                <a:gd name="T14" fmla="*/ 13 w 156"/>
                <a:gd name="T15" fmla="*/ 70 h 156"/>
                <a:gd name="T16" fmla="*/ 23 w 156"/>
                <a:gd name="T17" fmla="*/ 63 h 156"/>
                <a:gd name="T18" fmla="*/ 156 w 156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92" y="156"/>
                  </a:moveTo>
                  <a:cubicBezTo>
                    <a:pt x="24" y="130"/>
                    <a:pt x="24" y="130"/>
                    <a:pt x="24" y="130"/>
                  </a:cubicBezTo>
                  <a:cubicBezTo>
                    <a:pt x="16" y="127"/>
                    <a:pt x="10" y="122"/>
                    <a:pt x="6" y="115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2" y="108"/>
                    <a:pt x="0" y="99"/>
                    <a:pt x="1" y="92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2" y="84"/>
                    <a:pt x="6" y="77"/>
                    <a:pt x="11" y="72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6" y="67"/>
                    <a:pt x="19" y="65"/>
                    <a:pt x="23" y="63"/>
                  </a:cubicBezTo>
                  <a:cubicBezTo>
                    <a:pt x="156" y="0"/>
                    <a:pt x="156" y="0"/>
                    <a:pt x="156" y="0"/>
                  </a:cubicBezTo>
                </a:path>
              </a:pathLst>
            </a:custGeom>
            <a:noFill/>
            <a:ln w="174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3975" y="2632"/>
              <a:ext cx="134" cy="97"/>
            </a:xfrm>
            <a:custGeom>
              <a:avLst/>
              <a:gdLst>
                <a:gd name="T0" fmla="*/ 94 w 101"/>
                <a:gd name="T1" fmla="*/ 0 h 73"/>
                <a:gd name="T2" fmla="*/ 97 w 101"/>
                <a:gd name="T3" fmla="*/ 8 h 73"/>
                <a:gd name="T4" fmla="*/ 85 w 101"/>
                <a:gd name="T5" fmla="*/ 36 h 73"/>
                <a:gd name="T6" fmla="*/ 0 w 101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73">
                  <a:moveTo>
                    <a:pt x="94" y="0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101" y="19"/>
                    <a:pt x="96" y="31"/>
                    <a:pt x="85" y="36"/>
                  </a:cubicBezTo>
                  <a:cubicBezTo>
                    <a:pt x="0" y="73"/>
                    <a:pt x="0" y="73"/>
                    <a:pt x="0" y="73"/>
                  </a:cubicBezTo>
                </a:path>
              </a:pathLst>
            </a:custGeom>
            <a:noFill/>
            <a:ln w="174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4039" y="2637"/>
              <a:ext cx="23" cy="53"/>
            </a:xfrm>
            <a:prstGeom prst="line">
              <a:avLst/>
            </a:prstGeom>
            <a:noFill/>
            <a:ln w="174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4115" y="2652"/>
              <a:ext cx="109" cy="70"/>
            </a:xfrm>
            <a:custGeom>
              <a:avLst/>
              <a:gdLst>
                <a:gd name="T0" fmla="*/ 82 w 82"/>
                <a:gd name="T1" fmla="*/ 0 h 53"/>
                <a:gd name="T2" fmla="*/ 30 w 82"/>
                <a:gd name="T3" fmla="*/ 53 h 53"/>
                <a:gd name="T4" fmla="*/ 0 w 82"/>
                <a:gd name="T5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53">
                  <a:moveTo>
                    <a:pt x="82" y="0"/>
                  </a:moveTo>
                  <a:cubicBezTo>
                    <a:pt x="73" y="26"/>
                    <a:pt x="53" y="53"/>
                    <a:pt x="30" y="53"/>
                  </a:cubicBezTo>
                  <a:cubicBezTo>
                    <a:pt x="19" y="53"/>
                    <a:pt x="8" y="47"/>
                    <a:pt x="0" y="37"/>
                  </a:cubicBezTo>
                </a:path>
              </a:pathLst>
            </a:custGeom>
            <a:noFill/>
            <a:ln w="174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4064" y="2507"/>
              <a:ext cx="181" cy="111"/>
            </a:xfrm>
            <a:custGeom>
              <a:avLst/>
              <a:gdLst>
                <a:gd name="T0" fmla="*/ 0 w 136"/>
                <a:gd name="T1" fmla="*/ 68 h 84"/>
                <a:gd name="T2" fmla="*/ 68 w 136"/>
                <a:gd name="T3" fmla="*/ 0 h 84"/>
                <a:gd name="T4" fmla="*/ 136 w 136"/>
                <a:gd name="T5" fmla="*/ 68 h 84"/>
                <a:gd name="T6" fmla="*/ 136 w 136"/>
                <a:gd name="T7" fmla="*/ 84 h 84"/>
                <a:gd name="T8" fmla="*/ 62 w 13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">
                  <a:moveTo>
                    <a:pt x="0" y="68"/>
                  </a:moveTo>
                  <a:cubicBezTo>
                    <a:pt x="0" y="31"/>
                    <a:pt x="31" y="0"/>
                    <a:pt x="68" y="0"/>
                  </a:cubicBezTo>
                  <a:cubicBezTo>
                    <a:pt x="105" y="0"/>
                    <a:pt x="136" y="31"/>
                    <a:pt x="136" y="68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noFill/>
            <a:ln w="174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4277" y="2769"/>
              <a:ext cx="18" cy="54"/>
            </a:xfrm>
            <a:custGeom>
              <a:avLst/>
              <a:gdLst>
                <a:gd name="T0" fmla="*/ 0 w 14"/>
                <a:gd name="T1" fmla="*/ 0 h 41"/>
                <a:gd name="T2" fmla="*/ 14 w 14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9" y="10"/>
                    <a:pt x="14" y="24"/>
                    <a:pt x="14" y="41"/>
                  </a:cubicBezTo>
                </a:path>
              </a:pathLst>
            </a:custGeom>
            <a:noFill/>
            <a:ln w="174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4125" y="2761"/>
              <a:ext cx="54" cy="32"/>
            </a:xfrm>
            <a:custGeom>
              <a:avLst/>
              <a:gdLst>
                <a:gd name="T0" fmla="*/ 0 w 54"/>
                <a:gd name="T1" fmla="*/ 0 h 32"/>
                <a:gd name="T2" fmla="*/ 31 w 54"/>
                <a:gd name="T3" fmla="*/ 32 h 32"/>
                <a:gd name="T4" fmla="*/ 54 w 54"/>
                <a:gd name="T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32">
                  <a:moveTo>
                    <a:pt x="0" y="0"/>
                  </a:moveTo>
                  <a:lnTo>
                    <a:pt x="31" y="32"/>
                  </a:lnTo>
                  <a:lnTo>
                    <a:pt x="54" y="12"/>
                  </a:lnTo>
                </a:path>
              </a:pathLst>
            </a:custGeom>
            <a:noFill/>
            <a:ln w="174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4047" y="2722"/>
              <a:ext cx="61" cy="36"/>
            </a:xfrm>
            <a:custGeom>
              <a:avLst/>
              <a:gdLst>
                <a:gd name="T0" fmla="*/ 57 w 61"/>
                <a:gd name="T1" fmla="*/ 36 h 36"/>
                <a:gd name="T2" fmla="*/ 0 w 61"/>
                <a:gd name="T3" fmla="*/ 24 h 36"/>
                <a:gd name="T4" fmla="*/ 5 w 61"/>
                <a:gd name="T5" fmla="*/ 0 h 36"/>
                <a:gd name="T6" fmla="*/ 61 w 61"/>
                <a:gd name="T7" fmla="*/ 12 h 36"/>
                <a:gd name="T8" fmla="*/ 57 w 6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6">
                  <a:moveTo>
                    <a:pt x="57" y="36"/>
                  </a:moveTo>
                  <a:lnTo>
                    <a:pt x="0" y="24"/>
                  </a:lnTo>
                  <a:lnTo>
                    <a:pt x="5" y="0"/>
                  </a:lnTo>
                  <a:lnTo>
                    <a:pt x="61" y="12"/>
                  </a:lnTo>
                  <a:lnTo>
                    <a:pt x="57" y="36"/>
                  </a:lnTo>
                  <a:close/>
                </a:path>
              </a:pathLst>
            </a:custGeom>
            <a:noFill/>
            <a:ln w="174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4196" y="2741"/>
              <a:ext cx="60" cy="28"/>
            </a:xfrm>
            <a:custGeom>
              <a:avLst/>
              <a:gdLst>
                <a:gd name="T0" fmla="*/ 58 w 60"/>
                <a:gd name="T1" fmla="*/ 28 h 28"/>
                <a:gd name="T2" fmla="*/ 0 w 60"/>
                <a:gd name="T3" fmla="*/ 24 h 28"/>
                <a:gd name="T4" fmla="*/ 2 w 60"/>
                <a:gd name="T5" fmla="*/ 0 h 28"/>
                <a:gd name="T6" fmla="*/ 60 w 60"/>
                <a:gd name="T7" fmla="*/ 4 h 28"/>
                <a:gd name="T8" fmla="*/ 58 w 60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8">
                  <a:moveTo>
                    <a:pt x="58" y="28"/>
                  </a:moveTo>
                  <a:lnTo>
                    <a:pt x="0" y="24"/>
                  </a:lnTo>
                  <a:lnTo>
                    <a:pt x="2" y="0"/>
                  </a:lnTo>
                  <a:lnTo>
                    <a:pt x="60" y="4"/>
                  </a:lnTo>
                  <a:lnTo>
                    <a:pt x="58" y="28"/>
                  </a:lnTo>
                  <a:close/>
                </a:path>
              </a:pathLst>
            </a:custGeom>
            <a:noFill/>
            <a:ln w="174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>
              <a:off x="4155" y="2791"/>
              <a:ext cx="0" cy="32"/>
            </a:xfrm>
            <a:prstGeom prst="line">
              <a:avLst/>
            </a:prstGeom>
            <a:noFill/>
            <a:ln w="174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638" y="1608008"/>
            <a:ext cx="491255" cy="48796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3547" y="1604547"/>
            <a:ext cx="491255" cy="49142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5141" y="1615835"/>
            <a:ext cx="491255" cy="49142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6169" y="1604547"/>
            <a:ext cx="491255" cy="49142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2236" y="1586117"/>
            <a:ext cx="491255" cy="49142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03" y="238627"/>
            <a:ext cx="2050659" cy="61435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5" y="64973"/>
            <a:ext cx="777104" cy="9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0030680" y="5299920"/>
            <a:ext cx="818640" cy="1578600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11007000" y="5299920"/>
            <a:ext cx="1179000" cy="1578600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3"/>
          <p:cNvSpPr/>
          <p:nvPr/>
        </p:nvSpPr>
        <p:spPr>
          <a:xfrm>
            <a:off x="11180160" y="3823200"/>
            <a:ext cx="1006200" cy="259524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4"/>
          <p:cNvSpPr/>
          <p:nvPr/>
        </p:nvSpPr>
        <p:spPr>
          <a:xfrm>
            <a:off x="8320696" y="2731500"/>
            <a:ext cx="77752" cy="3495780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5"/>
          <p:cNvSpPr/>
          <p:nvPr/>
        </p:nvSpPr>
        <p:spPr>
          <a:xfrm>
            <a:off x="10706040" y="4283640"/>
            <a:ext cx="288000" cy="2595240"/>
          </a:xfrm>
          <a:prstGeom prst="rect">
            <a:avLst/>
          </a:prstGeom>
          <a:solidFill>
            <a:schemeClr val="lt1">
              <a:alpha val="3490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6"/>
          <p:cNvSpPr/>
          <p:nvPr/>
        </p:nvSpPr>
        <p:spPr>
          <a:xfrm>
            <a:off x="10073160" y="566280"/>
            <a:ext cx="1337040" cy="1336320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7"/>
          <p:cNvSpPr/>
          <p:nvPr/>
        </p:nvSpPr>
        <p:spPr>
          <a:xfrm>
            <a:off x="10706040" y="332640"/>
            <a:ext cx="996120" cy="995400"/>
          </a:xfrm>
          <a:prstGeom prst="rect">
            <a:avLst/>
          </a:prstGeom>
          <a:solidFill>
            <a:schemeClr val="lt1">
              <a:alpha val="3098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TextShape 8"/>
          <p:cNvSpPr txBox="1"/>
          <p:nvPr/>
        </p:nvSpPr>
        <p:spPr>
          <a:xfrm>
            <a:off x="1067382" y="0"/>
            <a:ext cx="8963298" cy="120856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/>
                <a:ea typeface="Arial Black"/>
              </a:rPr>
              <a:t>КОНСОРЦИУМ</a:t>
            </a:r>
            <a:endParaRPr kumimoji="0" lang="ru-RU" sz="4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9" name="CustomShape 9"/>
          <p:cNvSpPr/>
          <p:nvPr/>
        </p:nvSpPr>
        <p:spPr>
          <a:xfrm>
            <a:off x="10806154" y="2456592"/>
            <a:ext cx="1370160" cy="1369080"/>
          </a:xfrm>
          <a:prstGeom prst="rect">
            <a:avLst/>
          </a:prstGeom>
          <a:solidFill>
            <a:schemeClr val="accent4">
              <a:alpha val="3490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7" name="Google Shape;119;p2"/>
          <p:cNvPicPr/>
          <p:nvPr/>
        </p:nvPicPr>
        <p:blipFill>
          <a:blip r:embed="rId2"/>
          <a:stretch/>
        </p:blipFill>
        <p:spPr>
          <a:xfrm>
            <a:off x="894609" y="6227280"/>
            <a:ext cx="359640" cy="445320"/>
          </a:xfrm>
          <a:prstGeom prst="rect">
            <a:avLst/>
          </a:prstGeom>
          <a:ln>
            <a:noFill/>
          </a:ln>
        </p:spPr>
      </p:pic>
      <p:sp>
        <p:nvSpPr>
          <p:cNvPr id="198" name="CustomShape 12"/>
          <p:cNvSpPr/>
          <p:nvPr/>
        </p:nvSpPr>
        <p:spPr>
          <a:xfrm>
            <a:off x="1330929" y="6314400"/>
            <a:ext cx="2990880" cy="27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Город присутствия университета</a:t>
            </a: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99" name="Google Shape;121;p2"/>
          <p:cNvPicPr/>
          <p:nvPr/>
        </p:nvPicPr>
        <p:blipFill>
          <a:blip r:embed="rId3"/>
          <a:stretch/>
        </p:blipFill>
        <p:spPr>
          <a:xfrm>
            <a:off x="4398489" y="6302951"/>
            <a:ext cx="323640" cy="323640"/>
          </a:xfrm>
          <a:prstGeom prst="rect">
            <a:avLst/>
          </a:prstGeom>
          <a:ln>
            <a:noFill/>
          </a:ln>
        </p:spPr>
      </p:pic>
      <p:sp>
        <p:nvSpPr>
          <p:cNvPr id="200" name="CustomShape 13"/>
          <p:cNvSpPr/>
          <p:nvPr/>
        </p:nvSpPr>
        <p:spPr>
          <a:xfrm>
            <a:off x="4798809" y="6326351"/>
            <a:ext cx="2990880" cy="27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Дистанционное образование</a:t>
            </a: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03" y="238627"/>
            <a:ext cx="2050659" cy="61435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5" y="64973"/>
            <a:ext cx="777104" cy="96166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72636" y="1755720"/>
            <a:ext cx="7961057" cy="4471560"/>
            <a:chOff x="-171557" y="1487921"/>
            <a:chExt cx="7961057" cy="4471560"/>
          </a:xfrm>
        </p:grpSpPr>
        <p:pic>
          <p:nvPicPr>
            <p:cNvPr id="190" name="Google Shape;112;p2"/>
            <p:cNvPicPr/>
            <p:nvPr/>
          </p:nvPicPr>
          <p:blipFill>
            <a:blip r:embed="rId5"/>
            <a:stretch/>
          </p:blipFill>
          <p:spPr>
            <a:xfrm>
              <a:off x="328500" y="1487921"/>
              <a:ext cx="7461000" cy="4471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Google Shape;115;p2"/>
            <p:cNvPicPr/>
            <p:nvPr/>
          </p:nvPicPr>
          <p:blipFill>
            <a:blip r:embed="rId2"/>
            <a:stretch/>
          </p:blipFill>
          <p:spPr>
            <a:xfrm>
              <a:off x="3391789" y="4202820"/>
              <a:ext cx="539640" cy="66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Google Shape;116;p2"/>
            <p:cNvPicPr/>
            <p:nvPr/>
          </p:nvPicPr>
          <p:blipFill>
            <a:blip r:embed="rId2"/>
            <a:stretch/>
          </p:blipFill>
          <p:spPr>
            <a:xfrm>
              <a:off x="6484002" y="4211994"/>
              <a:ext cx="359640" cy="445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Google Shape;117;p2"/>
            <p:cNvPicPr/>
            <p:nvPr/>
          </p:nvPicPr>
          <p:blipFill>
            <a:blip r:embed="rId2"/>
            <a:stretch/>
          </p:blipFill>
          <p:spPr>
            <a:xfrm>
              <a:off x="5129415" y="4987151"/>
              <a:ext cx="359640" cy="445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Google Shape;118;p2"/>
            <p:cNvPicPr/>
            <p:nvPr/>
          </p:nvPicPr>
          <p:blipFill>
            <a:blip r:embed="rId2"/>
            <a:stretch/>
          </p:blipFill>
          <p:spPr>
            <a:xfrm>
              <a:off x="2664718" y="3770035"/>
              <a:ext cx="359640" cy="445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7464" y="3405615"/>
              <a:ext cx="720000" cy="72000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880" y="2539613"/>
              <a:ext cx="826795" cy="9000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500" y="3002783"/>
              <a:ext cx="900000" cy="900000"/>
            </a:xfrm>
            <a:prstGeom prst="rect">
              <a:avLst/>
            </a:prstGeom>
          </p:spPr>
        </p:pic>
        <p:pic>
          <p:nvPicPr>
            <p:cNvPr id="1026" name="Picture 2" descr="https://pbs.twimg.com/profile_images/573033104488603651/IkvQACZ_.jpe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1557" y="3273701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1530471" y="1038098"/>
            <a:ext cx="91755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университет управления, г. Москва</a:t>
            </a:r>
          </a:p>
          <a:p>
            <a:r>
              <a:rPr lang="ru-RU" sz="20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Белгородский государственный университет, г. Белгород</a:t>
            </a:r>
          </a:p>
          <a:p>
            <a:r>
              <a:rPr lang="ru-RU" sz="20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Самарский государственный экономический университет, г. Самара</a:t>
            </a:r>
          </a:p>
          <a:p>
            <a:r>
              <a:rPr lang="ru-RU" sz="20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Югорский государственный университет, г. Ханты-Мансийск</a:t>
            </a:r>
          </a:p>
          <a:p>
            <a:r>
              <a:rPr lang="ru-RU" sz="2000" b="1" dirty="0" err="1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СибГУТИ</a:t>
            </a:r>
            <a:r>
              <a:rPr lang="ru-RU" sz="20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г. Новосибирск, г. Екатеринбург, г. Улан-Удэ, г. Хабаровск</a:t>
            </a:r>
            <a:endParaRPr lang="ru-RU" sz="2000" b="1" dirty="0">
              <a:solidFill>
                <a:srgbClr val="083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54796" y="2686201"/>
            <a:ext cx="3422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2000" b="1" dirty="0">
              <a:solidFill>
                <a:srgbClr val="083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54797" y="3081418"/>
            <a:ext cx="34225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мероприятий по внедрению комплексов цифровых сервисов и решений, созданных на базе цифровых платформ, в организациях, осуществляющих образовательную деятельность по образовательным программам высшего </a:t>
            </a:r>
            <a:r>
              <a:rPr lang="ru-RU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образования.</a:t>
            </a:r>
            <a:endParaRPr lang="ru-RU" b="1" dirty="0">
              <a:solidFill>
                <a:srgbClr val="083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888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CustomShape 1"/>
          <p:cNvSpPr/>
          <p:nvPr/>
        </p:nvSpPr>
        <p:spPr>
          <a:xfrm>
            <a:off x="5570165" y="2747340"/>
            <a:ext cx="818640" cy="2595240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5" name="CustomShape 2"/>
          <p:cNvSpPr/>
          <p:nvPr/>
        </p:nvSpPr>
        <p:spPr>
          <a:xfrm>
            <a:off x="11219040" y="2950560"/>
            <a:ext cx="1006200" cy="259524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6" name="CustomShape 3"/>
          <p:cNvSpPr/>
          <p:nvPr/>
        </p:nvSpPr>
        <p:spPr>
          <a:xfrm>
            <a:off x="11025884" y="1418566"/>
            <a:ext cx="1179000" cy="2595240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7" name="CustomShape 4"/>
          <p:cNvSpPr/>
          <p:nvPr/>
        </p:nvSpPr>
        <p:spPr>
          <a:xfrm>
            <a:off x="0" y="3432240"/>
            <a:ext cx="2185560" cy="2595240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5"/>
          <p:cNvSpPr/>
          <p:nvPr/>
        </p:nvSpPr>
        <p:spPr>
          <a:xfrm>
            <a:off x="6075818" y="3494146"/>
            <a:ext cx="99720" cy="2595240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9" name="CustomShape 6"/>
          <p:cNvSpPr/>
          <p:nvPr/>
        </p:nvSpPr>
        <p:spPr>
          <a:xfrm>
            <a:off x="10706040" y="3432240"/>
            <a:ext cx="288000" cy="2595240"/>
          </a:xfrm>
          <a:prstGeom prst="rect">
            <a:avLst/>
          </a:prstGeom>
          <a:solidFill>
            <a:schemeClr val="lt1">
              <a:alpha val="3490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0" name="CustomShape 7"/>
          <p:cNvSpPr/>
          <p:nvPr/>
        </p:nvSpPr>
        <p:spPr>
          <a:xfrm>
            <a:off x="242820" y="5488920"/>
            <a:ext cx="1370160" cy="1369080"/>
          </a:xfrm>
          <a:prstGeom prst="rect">
            <a:avLst/>
          </a:prstGeom>
          <a:solidFill>
            <a:schemeClr val="accent4">
              <a:alpha val="3490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1" name="TextShape 8"/>
          <p:cNvSpPr txBox="1"/>
          <p:nvPr/>
        </p:nvSpPr>
        <p:spPr>
          <a:xfrm>
            <a:off x="242820" y="1159265"/>
            <a:ext cx="11683017" cy="1958201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prstClr val="black"/>
                </a:solidFill>
                <a:latin typeface="Calibri" panose="020F0502020204030204"/>
              </a:rPr>
              <a:t>Цифровая трансформация отрасли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– 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комплексное преобразование деятельности участников отрасли и органов исполнительной власти, связанное с переходом к новым бизнес-моделям, каналам коммуникаций, а также процессам и культуре, которые базируются на новых подходах к управлению данными с использованием цифровых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технологий.</a:t>
            </a:r>
            <a:endParaRPr lang="ru-RU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2" name="CustomShape 9"/>
          <p:cNvSpPr/>
          <p:nvPr/>
        </p:nvSpPr>
        <p:spPr>
          <a:xfrm>
            <a:off x="1236372" y="217548"/>
            <a:ext cx="10988868" cy="4801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lvl="0">
              <a:lnSpc>
                <a:spcPct val="90000"/>
              </a:lnSpc>
              <a:defRPr/>
            </a:pPr>
            <a:r>
              <a:rPr lang="ru-RU" sz="3600" b="1" spc="-1" dirty="0" smtClean="0">
                <a:solidFill>
                  <a:srgbClr val="003399"/>
                </a:solidFill>
                <a:latin typeface="Arial Black"/>
                <a:ea typeface="Arial Black"/>
              </a:rPr>
              <a:t>Цифровая трансформация</a:t>
            </a:r>
            <a:endParaRPr lang="ru-RU" sz="3600" spc="-1" dirty="0">
              <a:solidFill>
                <a:srgbClr val="000000"/>
              </a:solidFill>
            </a:endParaRPr>
          </a:p>
        </p:txBody>
      </p:sp>
      <p:sp>
        <p:nvSpPr>
          <p:cNvPr id="20" name="TextShape 8"/>
          <p:cNvSpPr txBox="1"/>
          <p:nvPr/>
        </p:nvSpPr>
        <p:spPr>
          <a:xfrm>
            <a:off x="282107" y="3398745"/>
            <a:ext cx="5935320" cy="26332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Calibri" panose="020F0502020204030204"/>
              </a:rPr>
              <a:t>Ключевые направления </a:t>
            </a:r>
            <a:r>
              <a:rPr lang="ru-RU" sz="2800" b="1" dirty="0" smtClean="0">
                <a:solidFill>
                  <a:prstClr val="black"/>
                </a:solidFill>
                <a:latin typeface="Calibri" panose="020F0502020204030204"/>
              </a:rPr>
              <a:t>цифровой 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/>
              </a:rPr>
              <a:t>трансформации сферы науки и </a:t>
            </a:r>
            <a:r>
              <a:rPr lang="ru-RU" sz="2800" b="1" dirty="0" smtClean="0">
                <a:solidFill>
                  <a:prstClr val="black"/>
                </a:solidFill>
                <a:latin typeface="Calibri" panose="020F0502020204030204"/>
              </a:rPr>
              <a:t>высшего образования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- развитие 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цифровых сервисов;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- модернизация инфраструктуры;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- управление данными;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- управление кадровым потенциалом.</a:t>
            </a:r>
          </a:p>
        </p:txBody>
      </p:sp>
      <p:sp>
        <p:nvSpPr>
          <p:cNvPr id="21" name="TextShape 8"/>
          <p:cNvSpPr txBox="1"/>
          <p:nvPr/>
        </p:nvSpPr>
        <p:spPr>
          <a:xfrm>
            <a:off x="6358713" y="2995154"/>
            <a:ext cx="5835045" cy="367233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Тренды развития цифровых сервисов онлайн образования в мире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</a:rPr>
              <a:t>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</a:rPr>
              <a:t>- использование технологии Искусственного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интеллекта (ИИ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</a:rPr>
              <a:t>);</a:t>
            </a: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</a:rPr>
              <a:t>- использование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технологий виртуальной и дополненной реальности и </a:t>
            </a:r>
            <a:r>
              <a:rPr lang="ru-RU" sz="2400" dirty="0" err="1">
                <a:solidFill>
                  <a:prstClr val="black"/>
                </a:solidFill>
                <a:latin typeface="Calibri" panose="020F0502020204030204"/>
              </a:rPr>
              <a:t>геймификация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 образовательного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</a:rPr>
              <a:t>процесса;</a:t>
            </a: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ru-RU" sz="2400" dirty="0" err="1" smtClean="0">
                <a:solidFill>
                  <a:prstClr val="black"/>
                </a:solidFill>
                <a:latin typeface="Calibri" panose="020F0502020204030204"/>
              </a:rPr>
              <a:t>микрообучение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</a:rPr>
              <a:t>;</a:t>
            </a: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</a:rPr>
              <a:t>- популяризация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мобильного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</a:rPr>
              <a:t>обучения.</a:t>
            </a: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03" y="238627"/>
            <a:ext cx="2050659" cy="614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5" y="64973"/>
            <a:ext cx="777104" cy="9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561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E62935-5D3B-4D0F-A8F7-3DCBF826C29C}"/>
              </a:ext>
            </a:extLst>
          </p:cNvPr>
          <p:cNvSpPr/>
          <p:nvPr/>
        </p:nvSpPr>
        <p:spPr>
          <a:xfrm>
            <a:off x="10030840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37A19D9-9509-4803-A365-5C3D54CCE529}"/>
              </a:ext>
            </a:extLst>
          </p:cNvPr>
          <p:cNvSpPr/>
          <p:nvPr/>
        </p:nvSpPr>
        <p:spPr>
          <a:xfrm>
            <a:off x="11218968" y="2950733"/>
            <a:ext cx="1006475" cy="259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498AD84-3DD3-4871-989C-5C7A1201B457}"/>
              </a:ext>
            </a:extLst>
          </p:cNvPr>
          <p:cNvSpPr/>
          <p:nvPr/>
        </p:nvSpPr>
        <p:spPr>
          <a:xfrm>
            <a:off x="11007153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EDB2210-7C35-4B38-BA9E-ED8E26E7AB46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AAE6365-9B07-432F-B576-4F165A550F2B}"/>
              </a:ext>
            </a:extLst>
          </p:cNvPr>
          <p:cNvSpPr/>
          <p:nvPr/>
        </p:nvSpPr>
        <p:spPr>
          <a:xfrm>
            <a:off x="487077" y="3215640"/>
            <a:ext cx="100012" cy="2595563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706100" y="3432176"/>
            <a:ext cx="288354" cy="2595562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8173000" y="4658217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82" y="1052675"/>
            <a:ext cx="7482902" cy="5604121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днях карьеры, организация экскурсий;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студенческих конкурсов, соревнований и мастер-классов;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наставничество в научной и проектной работе студентов;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кураторство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секций научно-технических конференций;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работе государственных экзаменационных комиссий;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тематики выпускных квалификационных работ;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прохождение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учебной, производственной и преддипломной практики на предприятии заказчика;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стажировок научно-педагогических работников на предприятиях;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разработке и реализации образовательных программ высшего и дополнительного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образования;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консолидация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возможностей по реализации национальных проектов; 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профильных лабораторий и базовых кафедр;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тематики поисковых исследований;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технических заданий экспериментальных разработок; 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бизнес-инкубатор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инновационных продуктов и сервисов;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опытного полигона испытания и отладки технологий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партнёра;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популяризация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продуктов и технологий партнёра для решения задач цифровой трансформации социальной сферы и отраслей экономики;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научно-образовательных департаментов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3D31F98-40B3-4EE0-9C8E-DC9DF308D57B}"/>
              </a:ext>
            </a:extLst>
          </p:cNvPr>
          <p:cNvSpPr/>
          <p:nvPr/>
        </p:nvSpPr>
        <p:spPr>
          <a:xfrm>
            <a:off x="894609" y="131229"/>
            <a:ext cx="9178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150" dirty="0" smtClean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Формы и направления сотрудничества</a:t>
            </a:r>
            <a:endParaRPr lang="ru-RU" sz="3200" b="1" spc="-150" dirty="0">
              <a:solidFill>
                <a:srgbClr val="0033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10238501" y="5170560"/>
            <a:ext cx="1751163" cy="720000"/>
          </a:xfrm>
          <a:custGeom>
            <a:avLst/>
            <a:gdLst>
              <a:gd name="connsiteX0" fmla="*/ 0 w 2405939"/>
              <a:gd name="connsiteY0" fmla="*/ 170062 h 1020350"/>
              <a:gd name="connsiteX1" fmla="*/ 170062 w 2405939"/>
              <a:gd name="connsiteY1" fmla="*/ 0 h 1020350"/>
              <a:gd name="connsiteX2" fmla="*/ 2235877 w 2405939"/>
              <a:gd name="connsiteY2" fmla="*/ 0 h 1020350"/>
              <a:gd name="connsiteX3" fmla="*/ 2405939 w 2405939"/>
              <a:gd name="connsiteY3" fmla="*/ 170062 h 1020350"/>
              <a:gd name="connsiteX4" fmla="*/ 2405939 w 2405939"/>
              <a:gd name="connsiteY4" fmla="*/ 850288 h 1020350"/>
              <a:gd name="connsiteX5" fmla="*/ 2235877 w 2405939"/>
              <a:gd name="connsiteY5" fmla="*/ 1020350 h 1020350"/>
              <a:gd name="connsiteX6" fmla="*/ 170062 w 2405939"/>
              <a:gd name="connsiteY6" fmla="*/ 1020350 h 1020350"/>
              <a:gd name="connsiteX7" fmla="*/ 0 w 2405939"/>
              <a:gd name="connsiteY7" fmla="*/ 850288 h 1020350"/>
              <a:gd name="connsiteX8" fmla="*/ 0 w 2405939"/>
              <a:gd name="connsiteY8" fmla="*/ 170062 h 102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939" h="1020350">
                <a:moveTo>
                  <a:pt x="0" y="170062"/>
                </a:moveTo>
                <a:cubicBezTo>
                  <a:pt x="0" y="76139"/>
                  <a:pt x="76139" y="0"/>
                  <a:pt x="170062" y="0"/>
                </a:cubicBezTo>
                <a:lnTo>
                  <a:pt x="2235877" y="0"/>
                </a:lnTo>
                <a:cubicBezTo>
                  <a:pt x="2329800" y="0"/>
                  <a:pt x="2405939" y="76139"/>
                  <a:pt x="2405939" y="170062"/>
                </a:cubicBezTo>
                <a:lnTo>
                  <a:pt x="2405939" y="850288"/>
                </a:lnTo>
                <a:cubicBezTo>
                  <a:pt x="2405939" y="944211"/>
                  <a:pt x="2329800" y="1020350"/>
                  <a:pt x="2235877" y="1020350"/>
                </a:cubicBezTo>
                <a:lnTo>
                  <a:pt x="170062" y="1020350"/>
                </a:lnTo>
                <a:cubicBezTo>
                  <a:pt x="76139" y="1020350"/>
                  <a:pt x="0" y="944211"/>
                  <a:pt x="0" y="850288"/>
                </a:cubicBezTo>
                <a:lnTo>
                  <a:pt x="0" y="170062"/>
                </a:lnTo>
                <a:close/>
              </a:path>
            </a:pathLst>
          </a:custGeom>
          <a:noFill/>
          <a:ln w="38100">
            <a:solidFill>
              <a:srgbClr val="083AA8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50000"/>
              <a:hueOff val="100623"/>
              <a:satOff val="-2451"/>
              <a:lumOff val="10724"/>
              <a:alphaOff val="0"/>
            </a:schemeClr>
          </a:fillRef>
          <a:effectRef idx="1">
            <a:schemeClr val="accent5">
              <a:shade val="50000"/>
              <a:hueOff val="100623"/>
              <a:satOff val="-2451"/>
              <a:lumOff val="107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289" tIns="80289" rIns="80289" bIns="802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1600" b="1" kern="1200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подразделения</a:t>
            </a:r>
            <a:endParaRPr lang="ru-RU" sz="1600" b="1" kern="1200" dirty="0">
              <a:solidFill>
                <a:srgbClr val="083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8158711" y="5170560"/>
            <a:ext cx="1751163" cy="720000"/>
          </a:xfrm>
          <a:custGeom>
            <a:avLst/>
            <a:gdLst>
              <a:gd name="connsiteX0" fmla="*/ 0 w 2405939"/>
              <a:gd name="connsiteY0" fmla="*/ 170062 h 1020350"/>
              <a:gd name="connsiteX1" fmla="*/ 170062 w 2405939"/>
              <a:gd name="connsiteY1" fmla="*/ 0 h 1020350"/>
              <a:gd name="connsiteX2" fmla="*/ 2235877 w 2405939"/>
              <a:gd name="connsiteY2" fmla="*/ 0 h 1020350"/>
              <a:gd name="connsiteX3" fmla="*/ 2405939 w 2405939"/>
              <a:gd name="connsiteY3" fmla="*/ 170062 h 1020350"/>
              <a:gd name="connsiteX4" fmla="*/ 2405939 w 2405939"/>
              <a:gd name="connsiteY4" fmla="*/ 850288 h 1020350"/>
              <a:gd name="connsiteX5" fmla="*/ 2235877 w 2405939"/>
              <a:gd name="connsiteY5" fmla="*/ 1020350 h 1020350"/>
              <a:gd name="connsiteX6" fmla="*/ 170062 w 2405939"/>
              <a:gd name="connsiteY6" fmla="*/ 1020350 h 1020350"/>
              <a:gd name="connsiteX7" fmla="*/ 0 w 2405939"/>
              <a:gd name="connsiteY7" fmla="*/ 850288 h 1020350"/>
              <a:gd name="connsiteX8" fmla="*/ 0 w 2405939"/>
              <a:gd name="connsiteY8" fmla="*/ 170062 h 102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939" h="1020350">
                <a:moveTo>
                  <a:pt x="0" y="170062"/>
                </a:moveTo>
                <a:cubicBezTo>
                  <a:pt x="0" y="76139"/>
                  <a:pt x="76139" y="0"/>
                  <a:pt x="170062" y="0"/>
                </a:cubicBezTo>
                <a:lnTo>
                  <a:pt x="2235877" y="0"/>
                </a:lnTo>
                <a:cubicBezTo>
                  <a:pt x="2329800" y="0"/>
                  <a:pt x="2405939" y="76139"/>
                  <a:pt x="2405939" y="170062"/>
                </a:cubicBezTo>
                <a:lnTo>
                  <a:pt x="2405939" y="850288"/>
                </a:lnTo>
                <a:cubicBezTo>
                  <a:pt x="2405939" y="944211"/>
                  <a:pt x="2329800" y="1020350"/>
                  <a:pt x="2235877" y="1020350"/>
                </a:cubicBezTo>
                <a:lnTo>
                  <a:pt x="170062" y="1020350"/>
                </a:lnTo>
                <a:cubicBezTo>
                  <a:pt x="76139" y="1020350"/>
                  <a:pt x="0" y="944211"/>
                  <a:pt x="0" y="850288"/>
                </a:cubicBezTo>
                <a:lnTo>
                  <a:pt x="0" y="170062"/>
                </a:lnTo>
                <a:close/>
              </a:path>
            </a:pathLst>
          </a:custGeom>
          <a:noFill/>
          <a:ln w="38100">
            <a:solidFill>
              <a:srgbClr val="083AA8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50000"/>
              <a:hueOff val="100623"/>
              <a:satOff val="-2451"/>
              <a:lumOff val="10724"/>
              <a:alphaOff val="0"/>
            </a:schemeClr>
          </a:fillRef>
          <a:effectRef idx="1">
            <a:schemeClr val="accent5">
              <a:shade val="50000"/>
              <a:hueOff val="100623"/>
              <a:satOff val="-2451"/>
              <a:lumOff val="107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289" tIns="80289" rIns="80289" bIns="802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1600" b="1" kern="1200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Учебные подразделения</a:t>
            </a:r>
            <a:endParaRPr lang="ru-RU" sz="1600" b="1" kern="1200" dirty="0">
              <a:solidFill>
                <a:srgbClr val="083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1096770" y="2380670"/>
            <a:ext cx="0" cy="491636"/>
          </a:xfrm>
          <a:prstGeom prst="straightConnector1">
            <a:avLst/>
          </a:prstGeom>
          <a:ln w="38100">
            <a:solidFill>
              <a:srgbClr val="083AA8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rot="5400000">
            <a:off x="8991861" y="4131580"/>
            <a:ext cx="1064098" cy="1013860"/>
          </a:xfrm>
          <a:prstGeom prst="bentConnector3">
            <a:avLst>
              <a:gd name="adj1" fmla="val 50000"/>
            </a:avLst>
          </a:prstGeom>
          <a:ln w="38100">
            <a:solidFill>
              <a:srgbClr val="083AA8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 rot="16200000" flipH="1">
            <a:off x="10008152" y="4134026"/>
            <a:ext cx="1059224" cy="1013846"/>
          </a:xfrm>
          <a:prstGeom prst="bentConnector3">
            <a:avLst>
              <a:gd name="adj1" fmla="val 50000"/>
            </a:avLst>
          </a:prstGeom>
          <a:ln w="38100">
            <a:solidFill>
              <a:srgbClr val="083AA8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 17"/>
          <p:cNvSpPr/>
          <p:nvPr/>
        </p:nvSpPr>
        <p:spPr>
          <a:xfrm>
            <a:off x="10212465" y="1660670"/>
            <a:ext cx="1751163" cy="720000"/>
          </a:xfrm>
          <a:custGeom>
            <a:avLst/>
            <a:gdLst>
              <a:gd name="connsiteX0" fmla="*/ 0 w 2405939"/>
              <a:gd name="connsiteY0" fmla="*/ 170062 h 1020350"/>
              <a:gd name="connsiteX1" fmla="*/ 170062 w 2405939"/>
              <a:gd name="connsiteY1" fmla="*/ 0 h 1020350"/>
              <a:gd name="connsiteX2" fmla="*/ 2235877 w 2405939"/>
              <a:gd name="connsiteY2" fmla="*/ 0 h 1020350"/>
              <a:gd name="connsiteX3" fmla="*/ 2405939 w 2405939"/>
              <a:gd name="connsiteY3" fmla="*/ 170062 h 1020350"/>
              <a:gd name="connsiteX4" fmla="*/ 2405939 w 2405939"/>
              <a:gd name="connsiteY4" fmla="*/ 850288 h 1020350"/>
              <a:gd name="connsiteX5" fmla="*/ 2235877 w 2405939"/>
              <a:gd name="connsiteY5" fmla="*/ 1020350 h 1020350"/>
              <a:gd name="connsiteX6" fmla="*/ 170062 w 2405939"/>
              <a:gd name="connsiteY6" fmla="*/ 1020350 h 1020350"/>
              <a:gd name="connsiteX7" fmla="*/ 0 w 2405939"/>
              <a:gd name="connsiteY7" fmla="*/ 850288 h 1020350"/>
              <a:gd name="connsiteX8" fmla="*/ 0 w 2405939"/>
              <a:gd name="connsiteY8" fmla="*/ 170062 h 102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939" h="1020350">
                <a:moveTo>
                  <a:pt x="0" y="170062"/>
                </a:moveTo>
                <a:cubicBezTo>
                  <a:pt x="0" y="76139"/>
                  <a:pt x="76139" y="0"/>
                  <a:pt x="170062" y="0"/>
                </a:cubicBezTo>
                <a:lnTo>
                  <a:pt x="2235877" y="0"/>
                </a:lnTo>
                <a:cubicBezTo>
                  <a:pt x="2329800" y="0"/>
                  <a:pt x="2405939" y="76139"/>
                  <a:pt x="2405939" y="170062"/>
                </a:cubicBezTo>
                <a:lnTo>
                  <a:pt x="2405939" y="850288"/>
                </a:lnTo>
                <a:cubicBezTo>
                  <a:pt x="2405939" y="944211"/>
                  <a:pt x="2329800" y="1020350"/>
                  <a:pt x="2235877" y="1020350"/>
                </a:cubicBezTo>
                <a:lnTo>
                  <a:pt x="170062" y="1020350"/>
                </a:lnTo>
                <a:cubicBezTo>
                  <a:pt x="76139" y="1020350"/>
                  <a:pt x="0" y="944211"/>
                  <a:pt x="0" y="850288"/>
                </a:cubicBezTo>
                <a:lnTo>
                  <a:pt x="0" y="170062"/>
                </a:lnTo>
                <a:close/>
              </a:path>
            </a:pathLst>
          </a:custGeom>
          <a:noFill/>
          <a:ln w="38100">
            <a:solidFill>
              <a:srgbClr val="083AA8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50000"/>
              <a:hueOff val="100623"/>
              <a:satOff val="-2451"/>
              <a:lumOff val="10724"/>
              <a:alphaOff val="0"/>
            </a:schemeClr>
          </a:fillRef>
          <a:effectRef idx="1">
            <a:schemeClr val="accent5">
              <a:shade val="50000"/>
              <a:hueOff val="100623"/>
              <a:satOff val="-2451"/>
              <a:lumOff val="107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289" tIns="80289" rIns="80289" bIns="802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Ректорат</a:t>
            </a:r>
            <a:endParaRPr lang="ru-RU" sz="1600" b="1" kern="1200" dirty="0" smtClean="0">
              <a:solidFill>
                <a:srgbClr val="083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8132676" y="1660670"/>
            <a:ext cx="1751163" cy="720000"/>
          </a:xfrm>
          <a:custGeom>
            <a:avLst/>
            <a:gdLst>
              <a:gd name="connsiteX0" fmla="*/ 0 w 2405939"/>
              <a:gd name="connsiteY0" fmla="*/ 170062 h 1020350"/>
              <a:gd name="connsiteX1" fmla="*/ 170062 w 2405939"/>
              <a:gd name="connsiteY1" fmla="*/ 0 h 1020350"/>
              <a:gd name="connsiteX2" fmla="*/ 2235877 w 2405939"/>
              <a:gd name="connsiteY2" fmla="*/ 0 h 1020350"/>
              <a:gd name="connsiteX3" fmla="*/ 2405939 w 2405939"/>
              <a:gd name="connsiteY3" fmla="*/ 170062 h 1020350"/>
              <a:gd name="connsiteX4" fmla="*/ 2405939 w 2405939"/>
              <a:gd name="connsiteY4" fmla="*/ 850288 h 1020350"/>
              <a:gd name="connsiteX5" fmla="*/ 2235877 w 2405939"/>
              <a:gd name="connsiteY5" fmla="*/ 1020350 h 1020350"/>
              <a:gd name="connsiteX6" fmla="*/ 170062 w 2405939"/>
              <a:gd name="connsiteY6" fmla="*/ 1020350 h 1020350"/>
              <a:gd name="connsiteX7" fmla="*/ 0 w 2405939"/>
              <a:gd name="connsiteY7" fmla="*/ 850288 h 1020350"/>
              <a:gd name="connsiteX8" fmla="*/ 0 w 2405939"/>
              <a:gd name="connsiteY8" fmla="*/ 170062 h 102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939" h="1020350">
                <a:moveTo>
                  <a:pt x="0" y="170062"/>
                </a:moveTo>
                <a:cubicBezTo>
                  <a:pt x="0" y="76139"/>
                  <a:pt x="76139" y="0"/>
                  <a:pt x="170062" y="0"/>
                </a:cubicBezTo>
                <a:lnTo>
                  <a:pt x="2235877" y="0"/>
                </a:lnTo>
                <a:cubicBezTo>
                  <a:pt x="2329800" y="0"/>
                  <a:pt x="2405939" y="76139"/>
                  <a:pt x="2405939" y="170062"/>
                </a:cubicBezTo>
                <a:lnTo>
                  <a:pt x="2405939" y="850288"/>
                </a:lnTo>
                <a:cubicBezTo>
                  <a:pt x="2405939" y="944211"/>
                  <a:pt x="2329800" y="1020350"/>
                  <a:pt x="2235877" y="1020350"/>
                </a:cubicBezTo>
                <a:lnTo>
                  <a:pt x="170062" y="1020350"/>
                </a:lnTo>
                <a:cubicBezTo>
                  <a:pt x="76139" y="1020350"/>
                  <a:pt x="0" y="944211"/>
                  <a:pt x="0" y="850288"/>
                </a:cubicBezTo>
                <a:lnTo>
                  <a:pt x="0" y="170062"/>
                </a:lnTo>
                <a:close/>
              </a:path>
            </a:pathLst>
          </a:custGeom>
          <a:noFill/>
          <a:ln w="38100">
            <a:solidFill>
              <a:srgbClr val="083AA8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50000"/>
              <a:hueOff val="100623"/>
              <a:satOff val="-2451"/>
              <a:lumOff val="10724"/>
              <a:alphaOff val="0"/>
            </a:schemeClr>
          </a:fillRef>
          <a:effectRef idx="1">
            <a:schemeClr val="accent5">
              <a:shade val="50000"/>
              <a:hueOff val="100623"/>
              <a:satOff val="-2451"/>
              <a:lumOff val="107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289" tIns="80289" rIns="80289" bIns="802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 </a:t>
            </a:r>
            <a: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Партнёр</a:t>
            </a:r>
            <a:endParaRPr lang="ru-RU" sz="1600" b="1" dirty="0">
              <a:solidFill>
                <a:srgbClr val="083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8173000" y="2872306"/>
            <a:ext cx="3790628" cy="1225870"/>
          </a:xfrm>
          <a:custGeom>
            <a:avLst/>
            <a:gdLst>
              <a:gd name="connsiteX0" fmla="*/ 0 w 2405939"/>
              <a:gd name="connsiteY0" fmla="*/ 170062 h 1020350"/>
              <a:gd name="connsiteX1" fmla="*/ 170062 w 2405939"/>
              <a:gd name="connsiteY1" fmla="*/ 0 h 1020350"/>
              <a:gd name="connsiteX2" fmla="*/ 2235877 w 2405939"/>
              <a:gd name="connsiteY2" fmla="*/ 0 h 1020350"/>
              <a:gd name="connsiteX3" fmla="*/ 2405939 w 2405939"/>
              <a:gd name="connsiteY3" fmla="*/ 170062 h 1020350"/>
              <a:gd name="connsiteX4" fmla="*/ 2405939 w 2405939"/>
              <a:gd name="connsiteY4" fmla="*/ 850288 h 1020350"/>
              <a:gd name="connsiteX5" fmla="*/ 2235877 w 2405939"/>
              <a:gd name="connsiteY5" fmla="*/ 1020350 h 1020350"/>
              <a:gd name="connsiteX6" fmla="*/ 170062 w 2405939"/>
              <a:gd name="connsiteY6" fmla="*/ 1020350 h 1020350"/>
              <a:gd name="connsiteX7" fmla="*/ 0 w 2405939"/>
              <a:gd name="connsiteY7" fmla="*/ 850288 h 1020350"/>
              <a:gd name="connsiteX8" fmla="*/ 0 w 2405939"/>
              <a:gd name="connsiteY8" fmla="*/ 170062 h 102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939" h="1020350">
                <a:moveTo>
                  <a:pt x="0" y="170062"/>
                </a:moveTo>
                <a:cubicBezTo>
                  <a:pt x="0" y="76139"/>
                  <a:pt x="76139" y="0"/>
                  <a:pt x="170062" y="0"/>
                </a:cubicBezTo>
                <a:lnTo>
                  <a:pt x="2235877" y="0"/>
                </a:lnTo>
                <a:cubicBezTo>
                  <a:pt x="2329800" y="0"/>
                  <a:pt x="2405939" y="76139"/>
                  <a:pt x="2405939" y="170062"/>
                </a:cubicBezTo>
                <a:lnTo>
                  <a:pt x="2405939" y="850288"/>
                </a:lnTo>
                <a:cubicBezTo>
                  <a:pt x="2405939" y="944211"/>
                  <a:pt x="2329800" y="1020350"/>
                  <a:pt x="2235877" y="1020350"/>
                </a:cubicBezTo>
                <a:lnTo>
                  <a:pt x="170062" y="1020350"/>
                </a:lnTo>
                <a:cubicBezTo>
                  <a:pt x="76139" y="1020350"/>
                  <a:pt x="0" y="944211"/>
                  <a:pt x="0" y="850288"/>
                </a:cubicBezTo>
                <a:lnTo>
                  <a:pt x="0" y="170062"/>
                </a:lnTo>
                <a:close/>
              </a:path>
            </a:pathLst>
          </a:custGeom>
          <a:noFill/>
          <a:ln w="38100">
            <a:solidFill>
              <a:srgbClr val="083AA8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50000"/>
              <a:hueOff val="100623"/>
              <a:satOff val="-2451"/>
              <a:lumOff val="10724"/>
              <a:alphaOff val="0"/>
            </a:schemeClr>
          </a:fillRef>
          <a:effectRef idx="1">
            <a:schemeClr val="accent5">
              <a:shade val="50000"/>
              <a:hueOff val="100623"/>
              <a:satOff val="-2451"/>
              <a:lumOff val="107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289" tIns="80289" rIns="80289" bIns="802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(организационно-структурное подразделение </a:t>
            </a:r>
            <a: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Университета</a:t>
            </a:r>
            <a:endParaRPr lang="ru-RU" sz="1600" b="1" dirty="0" smtClean="0">
              <a:solidFill>
                <a:srgbClr val="083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083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руководством представителя  предприятия Партнёра)</a:t>
            </a:r>
            <a:endParaRPr lang="ru-RU" sz="1600" b="1" dirty="0">
              <a:solidFill>
                <a:srgbClr val="083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8984682" y="2380670"/>
            <a:ext cx="0" cy="491636"/>
          </a:xfrm>
          <a:prstGeom prst="straightConnector1">
            <a:avLst/>
          </a:prstGeom>
          <a:ln w="38100">
            <a:solidFill>
              <a:srgbClr val="083AA8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03" y="238627"/>
            <a:ext cx="2050659" cy="6143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5" y="64973"/>
            <a:ext cx="777104" cy="9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0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CustomShape 2"/>
          <p:cNvSpPr/>
          <p:nvPr/>
        </p:nvSpPr>
        <p:spPr>
          <a:xfrm>
            <a:off x="7179120" y="5169960"/>
            <a:ext cx="2264040" cy="1704600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8" name="CustomShape 338"/>
          <p:cNvSpPr/>
          <p:nvPr/>
        </p:nvSpPr>
        <p:spPr>
          <a:xfrm>
            <a:off x="8368200" y="5284440"/>
            <a:ext cx="3459240" cy="1004760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1"/>
          <p:cNvSpPr/>
          <p:nvPr/>
        </p:nvSpPr>
        <p:spPr>
          <a:xfrm>
            <a:off x="6807960" y="5169960"/>
            <a:ext cx="231840" cy="1704600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3"/>
          <p:cNvSpPr/>
          <p:nvPr/>
        </p:nvSpPr>
        <p:spPr>
          <a:xfrm>
            <a:off x="14556960" y="4055040"/>
            <a:ext cx="2547000" cy="2802600"/>
          </a:xfrm>
          <a:prstGeom prst="rect">
            <a:avLst/>
          </a:prstGeom>
          <a:solidFill>
            <a:srgbClr val="D9F3F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CustomShape 4"/>
          <p:cNvSpPr/>
          <p:nvPr/>
        </p:nvSpPr>
        <p:spPr>
          <a:xfrm>
            <a:off x="13492440" y="4055040"/>
            <a:ext cx="106920" cy="2802600"/>
          </a:xfrm>
          <a:prstGeom prst="rect">
            <a:avLst/>
          </a:prstGeom>
          <a:solidFill>
            <a:srgbClr val="D9F3F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CustomShape 5"/>
          <p:cNvSpPr/>
          <p:nvPr/>
        </p:nvSpPr>
        <p:spPr>
          <a:xfrm>
            <a:off x="13075200" y="2778480"/>
            <a:ext cx="2547000" cy="1645920"/>
          </a:xfrm>
          <a:prstGeom prst="rect">
            <a:avLst/>
          </a:prstGeom>
          <a:solidFill>
            <a:srgbClr val="D9F3F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CustomShape 6"/>
          <p:cNvSpPr/>
          <p:nvPr/>
        </p:nvSpPr>
        <p:spPr>
          <a:xfrm>
            <a:off x="14348880" y="1151280"/>
            <a:ext cx="200880" cy="1311120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4" name="CustomShape 7"/>
          <p:cNvSpPr/>
          <p:nvPr/>
        </p:nvSpPr>
        <p:spPr>
          <a:xfrm>
            <a:off x="274320" y="7143120"/>
            <a:ext cx="7016760" cy="2718720"/>
          </a:xfrm>
          <a:prstGeom prst="rect">
            <a:avLst/>
          </a:prstGeom>
          <a:solidFill>
            <a:srgbClr val="5577C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7" name="CustomShape 8"/>
          <p:cNvSpPr/>
          <p:nvPr/>
        </p:nvSpPr>
        <p:spPr>
          <a:xfrm>
            <a:off x="358588" y="1140982"/>
            <a:ext cx="11586572" cy="44782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 рамках национальной </a:t>
            </a:r>
            <a:r>
              <a:rPr lang="ru-RU" sz="2000" b="1" spc="-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программы </a:t>
            </a:r>
            <a:r>
              <a:rPr lang="ru-RU" sz="2000" b="1" spc="-1" dirty="0">
                <a:solidFill>
                  <a:srgbClr val="00339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«Цифровая экономика Российской Федерации» </a:t>
            </a:r>
            <a:r>
              <a:rPr lang="ru-RU" sz="2000" b="1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Министерство </a:t>
            </a:r>
            <a:r>
              <a:rPr lang="ru-RU" sz="2000" b="1" spc="-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цифрового развития, связи и массовых коммуникаций </a:t>
            </a:r>
            <a:r>
              <a:rPr lang="ru-RU" sz="2000" b="1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Российской Федерации создает Национальный </a:t>
            </a:r>
            <a:r>
              <a:rPr lang="ru-RU" sz="2000" b="1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Киберполигон</a:t>
            </a:r>
            <a:r>
              <a:rPr lang="ru-RU" sz="2000" b="1" spc="-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000" b="1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 целью устранения дефицита ресурсов по обеспечению информационной безопасности критической инфраструктуры ключевых отраслей экономики и государственной власти. </a:t>
            </a:r>
          </a:p>
          <a:p>
            <a:pPr>
              <a:spcBef>
                <a:spcPts val="600"/>
              </a:spcBef>
            </a:pPr>
            <a:r>
              <a:rPr lang="ru-RU" sz="2000" b="1" spc="-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Опорный центр Национального </a:t>
            </a:r>
            <a:r>
              <a:rPr lang="ru-RU" sz="2000" b="1" spc="-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Киберполигона</a:t>
            </a:r>
            <a:r>
              <a:rPr lang="ru-RU" sz="2000" b="1" spc="-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является ядром </a:t>
            </a:r>
            <a:r>
              <a:rPr lang="ru-RU" sz="2000" b="1" spc="-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Киберполигона</a:t>
            </a:r>
            <a:r>
              <a:rPr lang="ru-RU" sz="2000" b="1" spc="-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000" b="1" spc="-1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СибГУТИ</a:t>
            </a:r>
            <a:endParaRPr lang="ru-RU" sz="20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b="1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Киберполигон</a:t>
            </a:r>
            <a:r>
              <a:rPr lang="ru-RU" sz="2000" b="1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000" b="1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СибГУТИ</a:t>
            </a:r>
            <a:r>
              <a:rPr lang="ru-RU" sz="2000" b="1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представляет собой мультифункциональный </a:t>
            </a:r>
            <a:r>
              <a:rPr lang="ru-RU" sz="20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цифровой комплекс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созданный в целью решения </a:t>
            </a:r>
            <a:r>
              <a:rPr lang="ru-RU" sz="20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следующих задач:</a:t>
            </a:r>
            <a:endParaRPr lang="ru-RU" sz="2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Noto Sans Symbols"/>
              <a:buChar char="▪"/>
            </a:pPr>
            <a:r>
              <a:rPr lang="ru-RU" sz="20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формирование современной цифровой инфраструктуры; </a:t>
            </a:r>
            <a:endParaRPr lang="ru-RU" sz="2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Noto Sans Symbols"/>
              <a:buChar char="▪"/>
            </a:pPr>
            <a:r>
              <a:rPr lang="ru-RU" sz="20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отработка практических навыков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обучающихся, преподавателей и специалистов; </a:t>
            </a:r>
            <a:endParaRPr lang="ru-RU" sz="2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Noto Sans Symbols"/>
              <a:buChar char="▪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экспериментальн</a:t>
            </a:r>
            <a:r>
              <a:rPr lang="ru-RU" sz="2000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ые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разработки </a:t>
            </a:r>
            <a:r>
              <a:rPr lang="ru-RU" sz="20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 исследования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 </a:t>
            </a:r>
            <a:r>
              <a:rPr lang="ru-RU" sz="20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области информационной безопасности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/>
            </a:r>
            <a:br>
              <a:rPr lang="ru-RU" sz="20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ru-RU" sz="20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 </a:t>
            </a:r>
            <a:r>
              <a:rPr lang="ru-RU" sz="20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сквозных цифровых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технологий.</a:t>
            </a:r>
          </a:p>
        </p:txBody>
      </p:sp>
      <p:grpSp>
        <p:nvGrpSpPr>
          <p:cNvPr id="799" name="Group 9"/>
          <p:cNvGrpSpPr/>
          <p:nvPr/>
        </p:nvGrpSpPr>
        <p:grpSpPr>
          <a:xfrm>
            <a:off x="6740640" y="5219280"/>
            <a:ext cx="990360" cy="990360"/>
            <a:chOff x="6740640" y="5219280"/>
            <a:chExt cx="990360" cy="990360"/>
          </a:xfrm>
        </p:grpSpPr>
        <p:sp>
          <p:nvSpPr>
            <p:cNvPr id="800" name="CustomShape 10"/>
            <p:cNvSpPr/>
            <p:nvPr/>
          </p:nvSpPr>
          <p:spPr>
            <a:xfrm>
              <a:off x="6740640" y="5219280"/>
              <a:ext cx="990360" cy="990360"/>
            </a:xfrm>
            <a:custGeom>
              <a:avLst/>
              <a:gdLst/>
              <a:ahLst/>
              <a:cxnLst/>
              <a:rect l="l" t="t" r="r" b="b"/>
              <a:pathLst>
                <a:path w="691" h="691">
                  <a:moveTo>
                    <a:pt x="345" y="2"/>
                  </a:moveTo>
                  <a:cubicBezTo>
                    <a:pt x="345" y="3"/>
                    <a:pt x="345" y="3"/>
                    <a:pt x="345" y="3"/>
                  </a:cubicBezTo>
                  <a:cubicBezTo>
                    <a:pt x="440" y="3"/>
                    <a:pt x="525" y="42"/>
                    <a:pt x="587" y="104"/>
                  </a:cubicBezTo>
                  <a:cubicBezTo>
                    <a:pt x="649" y="166"/>
                    <a:pt x="688" y="251"/>
                    <a:pt x="688" y="346"/>
                  </a:cubicBezTo>
                  <a:cubicBezTo>
                    <a:pt x="688" y="441"/>
                    <a:pt x="649" y="526"/>
                    <a:pt x="587" y="588"/>
                  </a:cubicBezTo>
                  <a:cubicBezTo>
                    <a:pt x="525" y="650"/>
                    <a:pt x="440" y="688"/>
                    <a:pt x="345" y="688"/>
                  </a:cubicBezTo>
                  <a:cubicBezTo>
                    <a:pt x="251" y="688"/>
                    <a:pt x="165" y="650"/>
                    <a:pt x="103" y="588"/>
                  </a:cubicBezTo>
                  <a:cubicBezTo>
                    <a:pt x="41" y="526"/>
                    <a:pt x="3" y="441"/>
                    <a:pt x="3" y="346"/>
                  </a:cubicBezTo>
                  <a:cubicBezTo>
                    <a:pt x="3" y="251"/>
                    <a:pt x="41" y="166"/>
                    <a:pt x="103" y="104"/>
                  </a:cubicBezTo>
                  <a:cubicBezTo>
                    <a:pt x="165" y="42"/>
                    <a:pt x="251" y="3"/>
                    <a:pt x="345" y="3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154" y="0"/>
                    <a:pt x="0" y="155"/>
                    <a:pt x="0" y="346"/>
                  </a:cubicBezTo>
                  <a:cubicBezTo>
                    <a:pt x="0" y="537"/>
                    <a:pt x="154" y="691"/>
                    <a:pt x="345" y="691"/>
                  </a:cubicBezTo>
                  <a:cubicBezTo>
                    <a:pt x="536" y="691"/>
                    <a:pt x="691" y="537"/>
                    <a:pt x="691" y="346"/>
                  </a:cubicBezTo>
                  <a:cubicBezTo>
                    <a:pt x="691" y="155"/>
                    <a:pt x="536" y="0"/>
                    <a:pt x="345" y="0"/>
                  </a:cubicBezTo>
                  <a:cubicBezTo>
                    <a:pt x="345" y="2"/>
                    <a:pt x="345" y="2"/>
                    <a:pt x="34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1" name="CustomShape 11"/>
            <p:cNvSpPr/>
            <p:nvPr/>
          </p:nvSpPr>
          <p:spPr>
            <a:xfrm>
              <a:off x="7269120" y="5773320"/>
              <a:ext cx="237600" cy="210600"/>
            </a:xfrm>
            <a:prstGeom prst="rect">
              <a:avLst/>
            </a:pr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2" name="CustomShape 12"/>
            <p:cNvSpPr/>
            <p:nvPr/>
          </p:nvSpPr>
          <p:spPr>
            <a:xfrm>
              <a:off x="7269120" y="5773320"/>
              <a:ext cx="237600" cy="21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3" name="CustomShape 13"/>
            <p:cNvSpPr/>
            <p:nvPr/>
          </p:nvSpPr>
          <p:spPr>
            <a:xfrm>
              <a:off x="7269120" y="5365440"/>
              <a:ext cx="237600" cy="385560"/>
            </a:xfrm>
            <a:custGeom>
              <a:avLst/>
              <a:gdLst/>
              <a:ahLst/>
              <a:cxnLst/>
              <a:rect l="l" t="t" r="r" b="b"/>
              <a:pathLst>
                <a:path w="166" h="269">
                  <a:moveTo>
                    <a:pt x="11" y="0"/>
                  </a:moveTo>
                  <a:cubicBezTo>
                    <a:pt x="5" y="0"/>
                    <a:pt x="0" y="6"/>
                    <a:pt x="0" y="12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166" y="269"/>
                    <a:pt x="166" y="269"/>
                    <a:pt x="166" y="269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6" y="6"/>
                    <a:pt x="161" y="0"/>
                    <a:pt x="15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4" name="CustomShape 14"/>
            <p:cNvSpPr/>
            <p:nvPr/>
          </p:nvSpPr>
          <p:spPr>
            <a:xfrm>
              <a:off x="7305840" y="5365440"/>
              <a:ext cx="34560" cy="618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5" name="CustomShape 15"/>
            <p:cNvSpPr/>
            <p:nvPr/>
          </p:nvSpPr>
          <p:spPr>
            <a:xfrm>
              <a:off x="7353360" y="5775120"/>
              <a:ext cx="17280" cy="209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6" name="CustomShape 16"/>
            <p:cNvSpPr/>
            <p:nvPr/>
          </p:nvSpPr>
          <p:spPr>
            <a:xfrm>
              <a:off x="7266240" y="5773320"/>
              <a:ext cx="242640" cy="212400"/>
            </a:xfrm>
            <a:custGeom>
              <a:avLst/>
              <a:gdLst/>
              <a:ahLst/>
              <a:cxnLst/>
              <a:rect l="l" t="t" r="r" b="b"/>
              <a:pathLst>
                <a:path w="169" h="149">
                  <a:moveTo>
                    <a:pt x="2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9"/>
                    <a:pt x="1" y="149"/>
                  </a:cubicBezTo>
                  <a:cubicBezTo>
                    <a:pt x="1" y="149"/>
                    <a:pt x="1" y="149"/>
                    <a:pt x="2" y="149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68" y="149"/>
                    <a:pt x="169" y="149"/>
                    <a:pt x="169" y="149"/>
                  </a:cubicBezTo>
                  <a:cubicBezTo>
                    <a:pt x="169" y="149"/>
                    <a:pt x="169" y="148"/>
                    <a:pt x="169" y="148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169" y="1"/>
                    <a:pt x="169" y="0"/>
                    <a:pt x="169" y="0"/>
                  </a:cubicBezTo>
                  <a:cubicBezTo>
                    <a:pt x="169" y="0"/>
                    <a:pt x="168" y="0"/>
                    <a:pt x="16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7" name="CustomShape 17"/>
            <p:cNvSpPr/>
            <p:nvPr/>
          </p:nvSpPr>
          <p:spPr>
            <a:xfrm>
              <a:off x="7266240" y="5364000"/>
              <a:ext cx="242640" cy="390240"/>
            </a:xfrm>
            <a:custGeom>
              <a:avLst/>
              <a:gdLst/>
              <a:ahLst/>
              <a:cxnLst/>
              <a:rect l="l" t="t" r="r" b="b"/>
              <a:pathLst>
                <a:path w="170" h="272">
                  <a:moveTo>
                    <a:pt x="14" y="1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62" y="3"/>
                    <a:pt x="167" y="7"/>
                    <a:pt x="167" y="13"/>
                  </a:cubicBezTo>
                  <a:cubicBezTo>
                    <a:pt x="167" y="269"/>
                    <a:pt x="167" y="269"/>
                    <a:pt x="167" y="269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1"/>
                    <a:pt x="0" y="271"/>
                    <a:pt x="1" y="271"/>
                  </a:cubicBezTo>
                  <a:cubicBezTo>
                    <a:pt x="1" y="272"/>
                    <a:pt x="1" y="272"/>
                    <a:pt x="2" y="272"/>
                  </a:cubicBezTo>
                  <a:cubicBezTo>
                    <a:pt x="168" y="272"/>
                    <a:pt x="168" y="272"/>
                    <a:pt x="168" y="272"/>
                  </a:cubicBezTo>
                  <a:cubicBezTo>
                    <a:pt x="168" y="272"/>
                    <a:pt x="169" y="272"/>
                    <a:pt x="169" y="271"/>
                  </a:cubicBezTo>
                  <a:cubicBezTo>
                    <a:pt x="169" y="271"/>
                    <a:pt x="170" y="271"/>
                    <a:pt x="170" y="270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6"/>
                    <a:pt x="164" y="0"/>
                    <a:pt x="15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8" name="CustomShape 18"/>
            <p:cNvSpPr/>
            <p:nvPr/>
          </p:nvSpPr>
          <p:spPr>
            <a:xfrm>
              <a:off x="7452000" y="5538600"/>
              <a:ext cx="12240" cy="175680"/>
            </a:xfrm>
            <a:custGeom>
              <a:avLst/>
              <a:gdLst/>
              <a:ahLst/>
              <a:cxnLst/>
              <a:rect l="l" t="t" r="r" b="b"/>
              <a:pathLst>
                <a:path w="8" h="122">
                  <a:moveTo>
                    <a:pt x="0" y="4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2"/>
                    <a:pt x="4" y="122"/>
                  </a:cubicBezTo>
                  <a:cubicBezTo>
                    <a:pt x="6" y="122"/>
                    <a:pt x="8" y="121"/>
                    <a:pt x="8" y="11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9" name="CustomShape 19"/>
            <p:cNvSpPr/>
            <p:nvPr/>
          </p:nvSpPr>
          <p:spPr>
            <a:xfrm>
              <a:off x="7452000" y="5803560"/>
              <a:ext cx="12240" cy="97920"/>
            </a:xfrm>
            <a:custGeom>
              <a:avLst/>
              <a:gdLst/>
              <a:ahLst/>
              <a:cxnLst/>
              <a:rect l="l" t="t" r="r" b="b"/>
              <a:pathLst>
                <a:path w="8" h="68">
                  <a:moveTo>
                    <a:pt x="0" y="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2" y="68"/>
                    <a:pt x="4" y="68"/>
                  </a:cubicBezTo>
                  <a:cubicBezTo>
                    <a:pt x="6" y="68"/>
                    <a:pt x="8" y="66"/>
                    <a:pt x="8" y="6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0" name="CustomShape 20"/>
            <p:cNvSpPr/>
            <p:nvPr/>
          </p:nvSpPr>
          <p:spPr>
            <a:xfrm>
              <a:off x="7318440" y="5446440"/>
              <a:ext cx="144000" cy="66240"/>
            </a:xfrm>
            <a:custGeom>
              <a:avLst/>
              <a:gdLst/>
              <a:ahLst/>
              <a:cxnLst/>
              <a:rect l="l" t="t" r="r" b="b"/>
              <a:pathLst>
                <a:path w="100" h="46">
                  <a:moveTo>
                    <a:pt x="7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100" y="3"/>
                    <a:pt x="100" y="7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3"/>
                    <a:pt x="97" y="46"/>
                    <a:pt x="94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3" y="46"/>
                    <a:pt x="0" y="43"/>
                    <a:pt x="0" y="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1" name="CustomShape 21"/>
            <p:cNvSpPr/>
            <p:nvPr/>
          </p:nvSpPr>
          <p:spPr>
            <a:xfrm>
              <a:off x="7317000" y="5446440"/>
              <a:ext cx="147240" cy="69480"/>
            </a:xfrm>
            <a:custGeom>
              <a:avLst/>
              <a:gdLst/>
              <a:ahLst/>
              <a:cxnLst/>
              <a:rect l="l" t="t" r="r" b="b"/>
              <a:pathLst>
                <a:path w="104" h="49">
                  <a:moveTo>
                    <a:pt x="9" y="1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9" y="3"/>
                    <a:pt x="101" y="5"/>
                    <a:pt x="101" y="8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3"/>
                    <a:pt x="99" y="46"/>
                    <a:pt x="96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6" y="46"/>
                    <a:pt x="3" y="43"/>
                    <a:pt x="3" y="4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5"/>
                    <a:pt x="6" y="3"/>
                    <a:pt x="9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5"/>
                    <a:pt x="4" y="49"/>
                    <a:pt x="9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100" y="49"/>
                    <a:pt x="104" y="45"/>
                    <a:pt x="104" y="41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3"/>
                    <a:pt x="100" y="0"/>
                    <a:pt x="96" y="0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2" name="CustomShape 22"/>
            <p:cNvSpPr/>
            <p:nvPr/>
          </p:nvSpPr>
          <p:spPr>
            <a:xfrm>
              <a:off x="7337520" y="5473440"/>
              <a:ext cx="102960" cy="2880"/>
            </a:xfrm>
            <a:custGeom>
              <a:avLst/>
              <a:gdLst/>
              <a:ahLst/>
              <a:cxnLst/>
              <a:rect l="l" t="t" r="r" b="b"/>
              <a:pathLst>
                <a:path w="72" h="3">
                  <a:moveTo>
                    <a:pt x="7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2" y="2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" name="CustomShape 23"/>
            <p:cNvSpPr/>
            <p:nvPr/>
          </p:nvSpPr>
          <p:spPr>
            <a:xfrm>
              <a:off x="7390080" y="5487840"/>
              <a:ext cx="50400" cy="2880"/>
            </a:xfrm>
            <a:custGeom>
              <a:avLst/>
              <a:gdLst/>
              <a:ahLst/>
              <a:cxnLst/>
              <a:rect l="l" t="t" r="r" b="b"/>
              <a:pathLst>
                <a:path w="36" h="3">
                  <a:moveTo>
                    <a:pt x="3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6" y="3"/>
                    <a:pt x="36" y="2"/>
                  </a:cubicBezTo>
                  <a:cubicBezTo>
                    <a:pt x="36" y="1"/>
                    <a:pt x="35" y="0"/>
                    <a:pt x="35" y="0"/>
                  </a:cubicBezTo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" name="CustomShape 24"/>
            <p:cNvSpPr/>
            <p:nvPr/>
          </p:nvSpPr>
          <p:spPr>
            <a:xfrm>
              <a:off x="7094520" y="5773320"/>
              <a:ext cx="145800" cy="217080"/>
            </a:xfrm>
            <a:custGeom>
              <a:avLst/>
              <a:gdLst/>
              <a:ahLst/>
              <a:cxnLst/>
              <a:rect l="l" t="t" r="r" b="b"/>
              <a:pathLst>
                <a:path w="101" h="152">
                  <a:moveTo>
                    <a:pt x="1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9" y="3"/>
                    <a:pt x="79" y="7"/>
                    <a:pt x="86" y="14"/>
                  </a:cubicBezTo>
                  <a:cubicBezTo>
                    <a:pt x="94" y="22"/>
                    <a:pt x="98" y="32"/>
                    <a:pt x="98" y="43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1"/>
                    <a:pt x="0" y="151"/>
                  </a:cubicBezTo>
                  <a:cubicBezTo>
                    <a:pt x="1" y="151"/>
                    <a:pt x="1" y="152"/>
                    <a:pt x="1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0" y="152"/>
                    <a:pt x="101" y="151"/>
                    <a:pt x="101" y="151"/>
                  </a:cubicBezTo>
                  <a:cubicBezTo>
                    <a:pt x="101" y="151"/>
                    <a:pt x="101" y="150"/>
                    <a:pt x="101" y="150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19"/>
                    <a:pt x="82" y="0"/>
                    <a:pt x="5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" name="CustomShape 25"/>
            <p:cNvSpPr/>
            <p:nvPr/>
          </p:nvSpPr>
          <p:spPr>
            <a:xfrm>
              <a:off x="7074000" y="5894280"/>
              <a:ext cx="96480" cy="979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6" name="CustomShape 26"/>
            <p:cNvSpPr/>
            <p:nvPr/>
          </p:nvSpPr>
          <p:spPr>
            <a:xfrm>
              <a:off x="7074000" y="5894280"/>
              <a:ext cx="96480" cy="97920"/>
            </a:xfrm>
            <a:custGeom>
              <a:avLst/>
              <a:gdLst/>
              <a:ahLst/>
              <a:cxnLst/>
              <a:rect l="l" t="t" r="r" b="b"/>
              <a:pathLst>
                <a:path w="68" h="68">
                  <a:moveTo>
                    <a:pt x="34" y="0"/>
                  </a:moveTo>
                  <a:cubicBezTo>
                    <a:pt x="28" y="0"/>
                    <a:pt x="23" y="1"/>
                    <a:pt x="18" y="4"/>
                  </a:cubicBezTo>
                  <a:cubicBezTo>
                    <a:pt x="17" y="5"/>
                    <a:pt x="16" y="5"/>
                    <a:pt x="15" y="6"/>
                  </a:cubicBezTo>
                  <a:cubicBezTo>
                    <a:pt x="6" y="12"/>
                    <a:pt x="0" y="22"/>
                    <a:pt x="0" y="34"/>
                  </a:cubicBezTo>
                  <a:cubicBezTo>
                    <a:pt x="0" y="52"/>
                    <a:pt x="16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7" name="CustomShape 27"/>
            <p:cNvSpPr/>
            <p:nvPr/>
          </p:nvSpPr>
          <p:spPr>
            <a:xfrm>
              <a:off x="7067520" y="5889240"/>
              <a:ext cx="109080" cy="107640"/>
            </a:xfrm>
            <a:custGeom>
              <a:avLst/>
              <a:gdLst/>
              <a:ahLst/>
              <a:cxnLst/>
              <a:rect l="l" t="t" r="r" b="b"/>
              <a:pathLst>
                <a:path w="76" h="76">
                  <a:moveTo>
                    <a:pt x="38" y="4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46" y="8"/>
                    <a:pt x="54" y="11"/>
                    <a:pt x="59" y="17"/>
                  </a:cubicBezTo>
                  <a:cubicBezTo>
                    <a:pt x="65" y="22"/>
                    <a:pt x="68" y="29"/>
                    <a:pt x="68" y="38"/>
                  </a:cubicBezTo>
                  <a:cubicBezTo>
                    <a:pt x="68" y="46"/>
                    <a:pt x="65" y="53"/>
                    <a:pt x="59" y="59"/>
                  </a:cubicBezTo>
                  <a:cubicBezTo>
                    <a:pt x="54" y="64"/>
                    <a:pt x="46" y="68"/>
                    <a:pt x="38" y="68"/>
                  </a:cubicBezTo>
                  <a:cubicBezTo>
                    <a:pt x="30" y="68"/>
                    <a:pt x="23" y="64"/>
                    <a:pt x="17" y="59"/>
                  </a:cubicBezTo>
                  <a:cubicBezTo>
                    <a:pt x="12" y="53"/>
                    <a:pt x="8" y="46"/>
                    <a:pt x="8" y="38"/>
                  </a:cubicBezTo>
                  <a:cubicBezTo>
                    <a:pt x="8" y="29"/>
                    <a:pt x="12" y="22"/>
                    <a:pt x="17" y="17"/>
                  </a:cubicBezTo>
                  <a:cubicBezTo>
                    <a:pt x="23" y="11"/>
                    <a:pt x="30" y="8"/>
                    <a:pt x="38" y="8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9" y="76"/>
                    <a:pt x="76" y="59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lnTo>
                    <a:pt x="38" y="4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8" name="CustomShape 28"/>
            <p:cNvSpPr/>
            <p:nvPr/>
          </p:nvSpPr>
          <p:spPr>
            <a:xfrm>
              <a:off x="7091640" y="5916240"/>
              <a:ext cx="34560" cy="345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9" name="CustomShape 29"/>
            <p:cNvSpPr/>
            <p:nvPr/>
          </p:nvSpPr>
          <p:spPr>
            <a:xfrm>
              <a:off x="7175520" y="5822640"/>
              <a:ext cx="36000" cy="36000"/>
            </a:xfrm>
            <a:prstGeom prst="ellipse">
              <a:avLst/>
            </a:pr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" name="CustomShape 30"/>
            <p:cNvSpPr/>
            <p:nvPr/>
          </p:nvSpPr>
          <p:spPr>
            <a:xfrm>
              <a:off x="6951960" y="5601960"/>
              <a:ext cx="147240" cy="348840"/>
            </a:xfrm>
            <a:custGeom>
              <a:avLst/>
              <a:gdLst/>
              <a:ahLst/>
              <a:cxnLst/>
              <a:rect l="l" t="t" r="r" b="b"/>
              <a:pathLst>
                <a:path w="103" h="244">
                  <a:moveTo>
                    <a:pt x="103" y="116"/>
                  </a:moveTo>
                  <a:cubicBezTo>
                    <a:pt x="103" y="22"/>
                    <a:pt x="103" y="22"/>
                    <a:pt x="103" y="22"/>
                  </a:cubicBezTo>
                  <a:cubicBezTo>
                    <a:pt x="103" y="10"/>
                    <a:pt x="93" y="0"/>
                    <a:pt x="8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41" y="52"/>
                    <a:pt x="47" y="55"/>
                    <a:pt x="51" y="59"/>
                  </a:cubicBezTo>
                  <a:cubicBezTo>
                    <a:pt x="55" y="63"/>
                    <a:pt x="58" y="69"/>
                    <a:pt x="58" y="7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6"/>
                    <a:pt x="55" y="91"/>
                    <a:pt x="51" y="96"/>
                  </a:cubicBezTo>
                  <a:cubicBezTo>
                    <a:pt x="47" y="100"/>
                    <a:pt x="41" y="103"/>
                    <a:pt x="34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12" y="103"/>
                    <a:pt x="0" y="114"/>
                    <a:pt x="0" y="129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44"/>
                    <a:pt x="0" y="244"/>
                    <a:pt x="1" y="244"/>
                  </a:cubicBezTo>
                  <a:cubicBezTo>
                    <a:pt x="2" y="244"/>
                    <a:pt x="3" y="244"/>
                    <a:pt x="3" y="243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16"/>
                    <a:pt x="13" y="106"/>
                    <a:pt x="26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49" y="106"/>
                    <a:pt x="61" y="94"/>
                    <a:pt x="61" y="79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61"/>
                    <a:pt x="49" y="49"/>
                    <a:pt x="34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13" y="49"/>
                    <a:pt x="3" y="39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13"/>
                    <a:pt x="13" y="3"/>
                    <a:pt x="26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91" y="3"/>
                    <a:pt x="100" y="11"/>
                    <a:pt x="100" y="22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7"/>
                    <a:pt x="100" y="118"/>
                    <a:pt x="101" y="118"/>
                  </a:cubicBezTo>
                  <a:cubicBezTo>
                    <a:pt x="102" y="118"/>
                    <a:pt x="103" y="117"/>
                    <a:pt x="103" y="116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" name="CustomShape 31"/>
            <p:cNvSpPr/>
            <p:nvPr/>
          </p:nvSpPr>
          <p:spPr>
            <a:xfrm>
              <a:off x="6873840" y="5951160"/>
              <a:ext cx="101160" cy="33120"/>
            </a:xfrm>
            <a:custGeom>
              <a:avLst/>
              <a:gdLst/>
              <a:ahLst/>
              <a:cxnLst/>
              <a:rect l="l" t="t" r="r" b="b"/>
              <a:pathLst>
                <a:path w="71" h="24">
                  <a:moveTo>
                    <a:pt x="57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17"/>
                    <a:pt x="65" y="24"/>
                    <a:pt x="57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" name="CustomShape 32"/>
            <p:cNvSpPr/>
            <p:nvPr/>
          </p:nvSpPr>
          <p:spPr>
            <a:xfrm>
              <a:off x="6872400" y="5948280"/>
              <a:ext cx="105840" cy="37800"/>
            </a:xfrm>
            <a:custGeom>
              <a:avLst/>
              <a:gdLst/>
              <a:ahLst/>
              <a:cxnLst/>
              <a:rect l="l" t="t" r="r" b="b"/>
              <a:pathLst>
                <a:path w="74" h="27">
                  <a:moveTo>
                    <a:pt x="58" y="2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9"/>
                    <a:pt x="9" y="3"/>
                    <a:pt x="16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8"/>
                    <a:pt x="65" y="24"/>
                    <a:pt x="58" y="24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6" y="27"/>
                    <a:pt x="74" y="20"/>
                    <a:pt x="74" y="11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1"/>
                    <a:pt x="74" y="1"/>
                    <a:pt x="73" y="1"/>
                  </a:cubicBezTo>
                  <a:cubicBezTo>
                    <a:pt x="73" y="0"/>
                    <a:pt x="73" y="0"/>
                    <a:pt x="7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1" y="27"/>
                    <a:pt x="1" y="27"/>
                  </a:cubicBezTo>
                  <a:cubicBezTo>
                    <a:pt x="58" y="27"/>
                    <a:pt x="58" y="27"/>
                    <a:pt x="58" y="27"/>
                  </a:cubicBezTo>
                  <a:lnTo>
                    <a:pt x="58" y="26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" name="CustomShape 33"/>
            <p:cNvSpPr/>
            <p:nvPr/>
          </p:nvSpPr>
          <p:spPr>
            <a:xfrm>
              <a:off x="7051680" y="5391000"/>
              <a:ext cx="307440" cy="3074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" name="CustomShape 34"/>
            <p:cNvSpPr/>
            <p:nvPr/>
          </p:nvSpPr>
          <p:spPr>
            <a:xfrm>
              <a:off x="7050240" y="5387760"/>
              <a:ext cx="310680" cy="310680"/>
            </a:xfrm>
            <a:custGeom>
              <a:avLst/>
              <a:gdLst/>
              <a:ahLst/>
              <a:cxnLst/>
              <a:rect l="l" t="t" r="r" b="b"/>
              <a:pathLst>
                <a:path w="217" h="217">
                  <a:moveTo>
                    <a:pt x="109" y="2"/>
                  </a:moveTo>
                  <a:cubicBezTo>
                    <a:pt x="109" y="3"/>
                    <a:pt x="109" y="3"/>
                    <a:pt x="109" y="3"/>
                  </a:cubicBezTo>
                  <a:cubicBezTo>
                    <a:pt x="138" y="3"/>
                    <a:pt x="164" y="15"/>
                    <a:pt x="183" y="34"/>
                  </a:cubicBezTo>
                  <a:cubicBezTo>
                    <a:pt x="202" y="53"/>
                    <a:pt x="214" y="80"/>
                    <a:pt x="214" y="109"/>
                  </a:cubicBezTo>
                  <a:cubicBezTo>
                    <a:pt x="214" y="138"/>
                    <a:pt x="202" y="164"/>
                    <a:pt x="183" y="183"/>
                  </a:cubicBezTo>
                  <a:cubicBezTo>
                    <a:pt x="164" y="202"/>
                    <a:pt x="138" y="214"/>
                    <a:pt x="109" y="214"/>
                  </a:cubicBezTo>
                  <a:cubicBezTo>
                    <a:pt x="80" y="214"/>
                    <a:pt x="53" y="202"/>
                    <a:pt x="34" y="183"/>
                  </a:cubicBezTo>
                  <a:cubicBezTo>
                    <a:pt x="15" y="164"/>
                    <a:pt x="3" y="138"/>
                    <a:pt x="3" y="109"/>
                  </a:cubicBezTo>
                  <a:cubicBezTo>
                    <a:pt x="3" y="80"/>
                    <a:pt x="15" y="53"/>
                    <a:pt x="34" y="34"/>
                  </a:cubicBezTo>
                  <a:cubicBezTo>
                    <a:pt x="53" y="15"/>
                    <a:pt x="80" y="3"/>
                    <a:pt x="109" y="3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69"/>
                    <a:pt x="49" y="217"/>
                    <a:pt x="109" y="217"/>
                  </a:cubicBezTo>
                  <a:cubicBezTo>
                    <a:pt x="169" y="217"/>
                    <a:pt x="217" y="169"/>
                    <a:pt x="217" y="109"/>
                  </a:cubicBezTo>
                  <a:cubicBezTo>
                    <a:pt x="217" y="49"/>
                    <a:pt x="169" y="0"/>
                    <a:pt x="109" y="0"/>
                  </a:cubicBezTo>
                  <a:lnTo>
                    <a:pt x="109" y="2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5" name="CustomShape 35"/>
            <p:cNvSpPr/>
            <p:nvPr/>
          </p:nvSpPr>
          <p:spPr>
            <a:xfrm>
              <a:off x="7112160" y="5470200"/>
              <a:ext cx="191880" cy="50400"/>
            </a:xfrm>
            <a:custGeom>
              <a:avLst/>
              <a:gdLst/>
              <a:ahLst/>
              <a:cxnLst/>
              <a:rect l="l" t="t" r="r" b="b"/>
              <a:pathLst>
                <a:path w="134" h="36">
                  <a:moveTo>
                    <a:pt x="7" y="35"/>
                  </a:moveTo>
                  <a:cubicBezTo>
                    <a:pt x="23" y="17"/>
                    <a:pt x="45" y="8"/>
                    <a:pt x="67" y="8"/>
                  </a:cubicBezTo>
                  <a:cubicBezTo>
                    <a:pt x="86" y="8"/>
                    <a:pt x="105" y="15"/>
                    <a:pt x="121" y="29"/>
                  </a:cubicBezTo>
                  <a:cubicBezTo>
                    <a:pt x="123" y="31"/>
                    <a:pt x="125" y="33"/>
                    <a:pt x="126" y="35"/>
                  </a:cubicBezTo>
                  <a:cubicBezTo>
                    <a:pt x="128" y="36"/>
                    <a:pt x="130" y="36"/>
                    <a:pt x="132" y="35"/>
                  </a:cubicBezTo>
                  <a:cubicBezTo>
                    <a:pt x="134" y="33"/>
                    <a:pt x="134" y="31"/>
                    <a:pt x="132" y="29"/>
                  </a:cubicBezTo>
                  <a:cubicBezTo>
                    <a:pt x="130" y="27"/>
                    <a:pt x="128" y="25"/>
                    <a:pt x="126" y="23"/>
                  </a:cubicBezTo>
                  <a:cubicBezTo>
                    <a:pt x="109" y="8"/>
                    <a:pt x="88" y="0"/>
                    <a:pt x="67" y="0"/>
                  </a:cubicBezTo>
                  <a:cubicBezTo>
                    <a:pt x="43" y="0"/>
                    <a:pt x="19" y="10"/>
                    <a:pt x="1" y="29"/>
                  </a:cubicBezTo>
                  <a:cubicBezTo>
                    <a:pt x="0" y="31"/>
                    <a:pt x="0" y="33"/>
                    <a:pt x="1" y="35"/>
                  </a:cubicBezTo>
                  <a:cubicBezTo>
                    <a:pt x="3" y="36"/>
                    <a:pt x="6" y="36"/>
                    <a:pt x="7" y="35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6" name="CustomShape 36"/>
            <p:cNvSpPr/>
            <p:nvPr/>
          </p:nvSpPr>
          <p:spPr>
            <a:xfrm>
              <a:off x="7169400" y="5549760"/>
              <a:ext cx="78840" cy="26640"/>
            </a:xfrm>
            <a:custGeom>
              <a:avLst/>
              <a:gdLst/>
              <a:ahLst/>
              <a:cxnLst/>
              <a:rect l="l" t="t" r="r" b="b"/>
              <a:pathLst>
                <a:path w="56" h="19">
                  <a:moveTo>
                    <a:pt x="7" y="17"/>
                  </a:moveTo>
                  <a:cubicBezTo>
                    <a:pt x="13" y="11"/>
                    <a:pt x="20" y="8"/>
                    <a:pt x="28" y="8"/>
                  </a:cubicBezTo>
                  <a:cubicBezTo>
                    <a:pt x="34" y="8"/>
                    <a:pt x="41" y="11"/>
                    <a:pt x="46" y="15"/>
                  </a:cubicBezTo>
                  <a:cubicBezTo>
                    <a:pt x="47" y="16"/>
                    <a:pt x="48" y="17"/>
                    <a:pt x="48" y="17"/>
                  </a:cubicBezTo>
                  <a:cubicBezTo>
                    <a:pt x="50" y="19"/>
                    <a:pt x="52" y="19"/>
                    <a:pt x="54" y="18"/>
                  </a:cubicBezTo>
                  <a:cubicBezTo>
                    <a:pt x="55" y="16"/>
                    <a:pt x="56" y="14"/>
                    <a:pt x="54" y="12"/>
                  </a:cubicBezTo>
                  <a:cubicBezTo>
                    <a:pt x="53" y="11"/>
                    <a:pt x="52" y="10"/>
                    <a:pt x="52" y="9"/>
                  </a:cubicBezTo>
                  <a:cubicBezTo>
                    <a:pt x="45" y="3"/>
                    <a:pt x="36" y="0"/>
                    <a:pt x="28" y="0"/>
                  </a:cubicBezTo>
                  <a:cubicBezTo>
                    <a:pt x="18" y="0"/>
                    <a:pt x="8" y="4"/>
                    <a:pt x="1" y="12"/>
                  </a:cubicBezTo>
                  <a:cubicBezTo>
                    <a:pt x="0" y="14"/>
                    <a:pt x="0" y="16"/>
                    <a:pt x="2" y="18"/>
                  </a:cubicBezTo>
                  <a:cubicBezTo>
                    <a:pt x="3" y="19"/>
                    <a:pt x="6" y="19"/>
                    <a:pt x="7" y="17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7" name="CustomShape 37"/>
            <p:cNvSpPr/>
            <p:nvPr/>
          </p:nvSpPr>
          <p:spPr>
            <a:xfrm>
              <a:off x="7139160" y="5509800"/>
              <a:ext cx="139320" cy="41040"/>
            </a:xfrm>
            <a:custGeom>
              <a:avLst/>
              <a:gdLst/>
              <a:ahLst/>
              <a:cxnLst/>
              <a:rect l="l" t="t" r="r" b="b"/>
              <a:pathLst>
                <a:path w="98" h="29">
                  <a:moveTo>
                    <a:pt x="7" y="27"/>
                  </a:moveTo>
                  <a:cubicBezTo>
                    <a:pt x="18" y="15"/>
                    <a:pt x="33" y="8"/>
                    <a:pt x="49" y="8"/>
                  </a:cubicBezTo>
                  <a:cubicBezTo>
                    <a:pt x="62" y="8"/>
                    <a:pt x="76" y="13"/>
                    <a:pt x="86" y="23"/>
                  </a:cubicBezTo>
                  <a:cubicBezTo>
                    <a:pt x="88" y="24"/>
                    <a:pt x="89" y="25"/>
                    <a:pt x="90" y="27"/>
                  </a:cubicBezTo>
                  <a:cubicBezTo>
                    <a:pt x="92" y="29"/>
                    <a:pt x="94" y="29"/>
                    <a:pt x="96" y="27"/>
                  </a:cubicBezTo>
                  <a:cubicBezTo>
                    <a:pt x="98" y="26"/>
                    <a:pt x="98" y="23"/>
                    <a:pt x="96" y="22"/>
                  </a:cubicBezTo>
                  <a:cubicBezTo>
                    <a:pt x="95" y="20"/>
                    <a:pt x="93" y="18"/>
                    <a:pt x="92" y="17"/>
                  </a:cubicBezTo>
                  <a:cubicBezTo>
                    <a:pt x="79" y="6"/>
                    <a:pt x="64" y="0"/>
                    <a:pt x="49" y="0"/>
                  </a:cubicBezTo>
                  <a:cubicBezTo>
                    <a:pt x="31" y="0"/>
                    <a:pt x="14" y="8"/>
                    <a:pt x="1" y="22"/>
                  </a:cubicBezTo>
                  <a:cubicBezTo>
                    <a:pt x="0" y="23"/>
                    <a:pt x="0" y="26"/>
                    <a:pt x="2" y="27"/>
                  </a:cubicBezTo>
                  <a:cubicBezTo>
                    <a:pt x="3" y="29"/>
                    <a:pt x="6" y="29"/>
                    <a:pt x="7" y="27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" name="CustomShape 38"/>
            <p:cNvSpPr/>
            <p:nvPr/>
          </p:nvSpPr>
          <p:spPr>
            <a:xfrm>
              <a:off x="7196400" y="5590800"/>
              <a:ext cx="25200" cy="25200"/>
            </a:xfrm>
            <a:prstGeom prst="ellipse">
              <a:avLst/>
            </a:pr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29" name="Group 39"/>
          <p:cNvGrpSpPr/>
          <p:nvPr/>
        </p:nvGrpSpPr>
        <p:grpSpPr>
          <a:xfrm>
            <a:off x="10625760" y="5219280"/>
            <a:ext cx="991800" cy="990360"/>
            <a:chOff x="10625760" y="5219280"/>
            <a:chExt cx="991800" cy="990360"/>
          </a:xfrm>
        </p:grpSpPr>
        <p:sp>
          <p:nvSpPr>
            <p:cNvPr id="830" name="CustomShape 40"/>
            <p:cNvSpPr/>
            <p:nvPr/>
          </p:nvSpPr>
          <p:spPr>
            <a:xfrm>
              <a:off x="10625760" y="5219280"/>
              <a:ext cx="991800" cy="990360"/>
            </a:xfrm>
            <a:custGeom>
              <a:avLst/>
              <a:gdLst/>
              <a:ahLst/>
              <a:cxnLst/>
              <a:rect l="l" t="t" r="r" b="b"/>
              <a:pathLst>
                <a:path w="691" h="691">
                  <a:moveTo>
                    <a:pt x="345" y="1"/>
                  </a:moveTo>
                  <a:cubicBezTo>
                    <a:pt x="345" y="3"/>
                    <a:pt x="345" y="3"/>
                    <a:pt x="345" y="3"/>
                  </a:cubicBezTo>
                  <a:cubicBezTo>
                    <a:pt x="440" y="3"/>
                    <a:pt x="525" y="41"/>
                    <a:pt x="587" y="103"/>
                  </a:cubicBezTo>
                  <a:cubicBezTo>
                    <a:pt x="649" y="165"/>
                    <a:pt x="688" y="251"/>
                    <a:pt x="688" y="345"/>
                  </a:cubicBezTo>
                  <a:cubicBezTo>
                    <a:pt x="688" y="440"/>
                    <a:pt x="649" y="525"/>
                    <a:pt x="587" y="587"/>
                  </a:cubicBezTo>
                  <a:cubicBezTo>
                    <a:pt x="525" y="649"/>
                    <a:pt x="440" y="688"/>
                    <a:pt x="345" y="688"/>
                  </a:cubicBezTo>
                  <a:cubicBezTo>
                    <a:pt x="251" y="688"/>
                    <a:pt x="165" y="649"/>
                    <a:pt x="103" y="587"/>
                  </a:cubicBezTo>
                  <a:cubicBezTo>
                    <a:pt x="41" y="525"/>
                    <a:pt x="3" y="440"/>
                    <a:pt x="3" y="345"/>
                  </a:cubicBezTo>
                  <a:cubicBezTo>
                    <a:pt x="3" y="251"/>
                    <a:pt x="41" y="165"/>
                    <a:pt x="103" y="103"/>
                  </a:cubicBezTo>
                  <a:cubicBezTo>
                    <a:pt x="165" y="41"/>
                    <a:pt x="251" y="3"/>
                    <a:pt x="345" y="3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154" y="0"/>
                    <a:pt x="0" y="154"/>
                    <a:pt x="0" y="345"/>
                  </a:cubicBezTo>
                  <a:cubicBezTo>
                    <a:pt x="0" y="536"/>
                    <a:pt x="154" y="691"/>
                    <a:pt x="345" y="691"/>
                  </a:cubicBezTo>
                  <a:cubicBezTo>
                    <a:pt x="536" y="691"/>
                    <a:pt x="691" y="536"/>
                    <a:pt x="691" y="345"/>
                  </a:cubicBezTo>
                  <a:cubicBezTo>
                    <a:pt x="691" y="154"/>
                    <a:pt x="536" y="0"/>
                    <a:pt x="345" y="0"/>
                  </a:cubicBezTo>
                  <a:cubicBezTo>
                    <a:pt x="345" y="1"/>
                    <a:pt x="345" y="1"/>
                    <a:pt x="34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" name="CustomShape 41"/>
            <p:cNvSpPr/>
            <p:nvPr/>
          </p:nvSpPr>
          <p:spPr>
            <a:xfrm>
              <a:off x="10889280" y="5597280"/>
              <a:ext cx="460080" cy="205920"/>
            </a:xfrm>
            <a:custGeom>
              <a:avLst/>
              <a:gdLst/>
              <a:ahLst/>
              <a:cxnLst/>
              <a:rect l="l" t="t" r="r" b="b"/>
              <a:pathLst>
                <a:path w="321" h="144">
                  <a:moveTo>
                    <a:pt x="283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9" y="0"/>
                    <a:pt x="20" y="9"/>
                    <a:pt x="20" y="1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39"/>
                    <a:pt x="0" y="41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4"/>
                    <a:pt x="2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0" y="136"/>
                    <a:pt x="28" y="144"/>
                    <a:pt x="39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41" y="144"/>
                    <a:pt x="145" y="142"/>
                    <a:pt x="146" y="138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2" y="127"/>
                    <a:pt x="156" y="124"/>
                    <a:pt x="161" y="124"/>
                  </a:cubicBezTo>
                  <a:cubicBezTo>
                    <a:pt x="162" y="124"/>
                    <a:pt x="164" y="125"/>
                    <a:pt x="166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9" y="127"/>
                    <a:pt x="170" y="129"/>
                    <a:pt x="172" y="131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7" y="142"/>
                    <a:pt x="181" y="144"/>
                    <a:pt x="185" y="144"/>
                  </a:cubicBezTo>
                  <a:cubicBezTo>
                    <a:pt x="185" y="144"/>
                    <a:pt x="185" y="144"/>
                    <a:pt x="185" y="144"/>
                  </a:cubicBezTo>
                  <a:cubicBezTo>
                    <a:pt x="282" y="144"/>
                    <a:pt x="282" y="144"/>
                    <a:pt x="282" y="144"/>
                  </a:cubicBezTo>
                  <a:cubicBezTo>
                    <a:pt x="293" y="144"/>
                    <a:pt x="302" y="136"/>
                    <a:pt x="302" y="125"/>
                  </a:cubicBezTo>
                  <a:cubicBezTo>
                    <a:pt x="302" y="105"/>
                    <a:pt x="302" y="105"/>
                    <a:pt x="302" y="105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320" y="105"/>
                    <a:pt x="321" y="104"/>
                    <a:pt x="321" y="102"/>
                  </a:cubicBezTo>
                  <a:cubicBezTo>
                    <a:pt x="321" y="43"/>
                    <a:pt x="321" y="43"/>
                    <a:pt x="321" y="43"/>
                  </a:cubicBezTo>
                  <a:cubicBezTo>
                    <a:pt x="321" y="41"/>
                    <a:pt x="320" y="39"/>
                    <a:pt x="318" y="39"/>
                  </a:cubicBezTo>
                  <a:cubicBezTo>
                    <a:pt x="302" y="39"/>
                    <a:pt x="302" y="39"/>
                    <a:pt x="302" y="39"/>
                  </a:cubicBezTo>
                  <a:cubicBezTo>
                    <a:pt x="302" y="19"/>
                    <a:pt x="302" y="19"/>
                    <a:pt x="302" y="19"/>
                  </a:cubicBezTo>
                  <a:cubicBezTo>
                    <a:pt x="302" y="9"/>
                    <a:pt x="293" y="0"/>
                    <a:pt x="283" y="0"/>
                  </a:cubicBezTo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2" name="CustomShape 42"/>
            <p:cNvSpPr/>
            <p:nvPr/>
          </p:nvSpPr>
          <p:spPr>
            <a:xfrm>
              <a:off x="11181240" y="5597280"/>
              <a:ext cx="31320" cy="2059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3" name="CustomShape 43"/>
            <p:cNvSpPr/>
            <p:nvPr/>
          </p:nvSpPr>
          <p:spPr>
            <a:xfrm>
              <a:off x="11224080" y="5597280"/>
              <a:ext cx="15480" cy="2059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" name="CustomShape 44"/>
            <p:cNvSpPr/>
            <p:nvPr/>
          </p:nvSpPr>
          <p:spPr>
            <a:xfrm>
              <a:off x="10882800" y="5590800"/>
              <a:ext cx="471240" cy="217080"/>
            </a:xfrm>
            <a:custGeom>
              <a:avLst/>
              <a:gdLst/>
              <a:ahLst/>
              <a:cxnLst/>
              <a:rect l="l" t="t" r="r" b="b"/>
              <a:pathLst>
                <a:path w="329" h="152">
                  <a:moveTo>
                    <a:pt x="322" y="43"/>
                  </a:moveTo>
                  <a:cubicBezTo>
                    <a:pt x="322" y="39"/>
                    <a:pt x="322" y="39"/>
                    <a:pt x="322" y="39"/>
                  </a:cubicBezTo>
                  <a:cubicBezTo>
                    <a:pt x="310" y="39"/>
                    <a:pt x="310" y="39"/>
                    <a:pt x="310" y="39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10"/>
                    <a:pt x="299" y="0"/>
                    <a:pt x="287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0" y="0"/>
                    <a:pt x="20" y="1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43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0"/>
                    <a:pt x="4" y="113"/>
                    <a:pt x="8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20" y="142"/>
                    <a:pt x="30" y="152"/>
                    <a:pt x="43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6" y="152"/>
                    <a:pt x="151" y="149"/>
                    <a:pt x="154" y="144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4"/>
                    <a:pt x="162" y="133"/>
                    <a:pt x="165" y="132"/>
                  </a:cubicBezTo>
                  <a:cubicBezTo>
                    <a:pt x="166" y="132"/>
                    <a:pt x="167" y="133"/>
                    <a:pt x="168" y="133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70" y="134"/>
                    <a:pt x="171" y="136"/>
                    <a:pt x="172" y="137"/>
                  </a:cubicBezTo>
                  <a:cubicBezTo>
                    <a:pt x="176" y="135"/>
                    <a:pt x="176" y="135"/>
                    <a:pt x="176" y="135"/>
                  </a:cubicBezTo>
                  <a:cubicBezTo>
                    <a:pt x="172" y="137"/>
                    <a:pt x="172" y="137"/>
                    <a:pt x="172" y="137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8" y="149"/>
                    <a:pt x="183" y="152"/>
                    <a:pt x="189" y="152"/>
                  </a:cubicBezTo>
                  <a:cubicBezTo>
                    <a:pt x="189" y="152"/>
                    <a:pt x="189" y="152"/>
                    <a:pt x="189" y="152"/>
                  </a:cubicBezTo>
                  <a:cubicBezTo>
                    <a:pt x="286" y="152"/>
                    <a:pt x="286" y="152"/>
                    <a:pt x="286" y="152"/>
                  </a:cubicBezTo>
                  <a:cubicBezTo>
                    <a:pt x="299" y="152"/>
                    <a:pt x="310" y="142"/>
                    <a:pt x="310" y="129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322" y="113"/>
                    <a:pt x="322" y="113"/>
                    <a:pt x="322" y="113"/>
                  </a:cubicBezTo>
                  <a:cubicBezTo>
                    <a:pt x="326" y="113"/>
                    <a:pt x="329" y="110"/>
                    <a:pt x="329" y="106"/>
                  </a:cubicBezTo>
                  <a:cubicBezTo>
                    <a:pt x="329" y="47"/>
                    <a:pt x="329" y="47"/>
                    <a:pt x="329" y="47"/>
                  </a:cubicBezTo>
                  <a:cubicBezTo>
                    <a:pt x="329" y="43"/>
                    <a:pt x="326" y="39"/>
                    <a:pt x="322" y="39"/>
                  </a:cubicBezTo>
                  <a:cubicBezTo>
                    <a:pt x="322" y="39"/>
                    <a:pt x="322" y="39"/>
                    <a:pt x="322" y="39"/>
                  </a:cubicBezTo>
                  <a:cubicBezTo>
                    <a:pt x="322" y="43"/>
                    <a:pt x="322" y="43"/>
                    <a:pt x="322" y="43"/>
                  </a:cubicBezTo>
                  <a:cubicBezTo>
                    <a:pt x="322" y="47"/>
                    <a:pt x="322" y="47"/>
                    <a:pt x="322" y="47"/>
                  </a:cubicBezTo>
                  <a:cubicBezTo>
                    <a:pt x="322" y="47"/>
                    <a:pt x="322" y="47"/>
                    <a:pt x="322" y="47"/>
                  </a:cubicBezTo>
                  <a:cubicBezTo>
                    <a:pt x="321" y="47"/>
                    <a:pt x="321" y="47"/>
                    <a:pt x="321" y="47"/>
                  </a:cubicBezTo>
                  <a:cubicBezTo>
                    <a:pt x="322" y="47"/>
                    <a:pt x="322" y="47"/>
                    <a:pt x="322" y="47"/>
                  </a:cubicBezTo>
                  <a:cubicBezTo>
                    <a:pt x="322" y="47"/>
                    <a:pt x="322" y="47"/>
                    <a:pt x="322" y="47"/>
                  </a:cubicBezTo>
                  <a:cubicBezTo>
                    <a:pt x="321" y="47"/>
                    <a:pt x="321" y="47"/>
                    <a:pt x="321" y="47"/>
                  </a:cubicBezTo>
                  <a:cubicBezTo>
                    <a:pt x="321" y="106"/>
                    <a:pt x="321" y="106"/>
                    <a:pt x="321" y="106"/>
                  </a:cubicBezTo>
                  <a:cubicBezTo>
                    <a:pt x="322" y="106"/>
                    <a:pt x="322" y="106"/>
                    <a:pt x="322" y="106"/>
                  </a:cubicBezTo>
                  <a:cubicBezTo>
                    <a:pt x="322" y="105"/>
                    <a:pt x="322" y="105"/>
                    <a:pt x="322" y="105"/>
                  </a:cubicBezTo>
                  <a:cubicBezTo>
                    <a:pt x="321" y="106"/>
                    <a:pt x="321" y="106"/>
                    <a:pt x="321" y="106"/>
                  </a:cubicBezTo>
                  <a:cubicBezTo>
                    <a:pt x="322" y="106"/>
                    <a:pt x="322" y="106"/>
                    <a:pt x="322" y="106"/>
                  </a:cubicBezTo>
                  <a:cubicBezTo>
                    <a:pt x="322" y="105"/>
                    <a:pt x="322" y="105"/>
                    <a:pt x="322" y="105"/>
                  </a:cubicBezTo>
                  <a:cubicBezTo>
                    <a:pt x="306" y="105"/>
                    <a:pt x="306" y="105"/>
                    <a:pt x="306" y="105"/>
                  </a:cubicBezTo>
                  <a:cubicBezTo>
                    <a:pt x="305" y="105"/>
                    <a:pt x="304" y="106"/>
                    <a:pt x="303" y="106"/>
                  </a:cubicBezTo>
                  <a:cubicBezTo>
                    <a:pt x="302" y="107"/>
                    <a:pt x="302" y="108"/>
                    <a:pt x="302" y="109"/>
                  </a:cubicBezTo>
                  <a:cubicBezTo>
                    <a:pt x="302" y="129"/>
                    <a:pt x="302" y="129"/>
                    <a:pt x="302" y="129"/>
                  </a:cubicBezTo>
                  <a:cubicBezTo>
                    <a:pt x="302" y="133"/>
                    <a:pt x="300" y="137"/>
                    <a:pt x="297" y="140"/>
                  </a:cubicBezTo>
                  <a:cubicBezTo>
                    <a:pt x="294" y="143"/>
                    <a:pt x="291" y="144"/>
                    <a:pt x="286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6" y="144"/>
                    <a:pt x="184" y="143"/>
                    <a:pt x="183" y="140"/>
                  </a:cubicBezTo>
                  <a:cubicBezTo>
                    <a:pt x="179" y="134"/>
                    <a:pt x="179" y="134"/>
                    <a:pt x="179" y="134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78" y="130"/>
                    <a:pt x="175" y="128"/>
                    <a:pt x="172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69" y="125"/>
                    <a:pt x="167" y="124"/>
                    <a:pt x="165" y="124"/>
                  </a:cubicBezTo>
                  <a:cubicBezTo>
                    <a:pt x="159" y="124"/>
                    <a:pt x="153" y="128"/>
                    <a:pt x="150" y="134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46" y="143"/>
                    <a:pt x="143" y="144"/>
                    <a:pt x="140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39" y="144"/>
                    <a:pt x="35" y="143"/>
                    <a:pt x="32" y="140"/>
                  </a:cubicBezTo>
                  <a:cubicBezTo>
                    <a:pt x="30" y="137"/>
                    <a:pt x="28" y="133"/>
                    <a:pt x="28" y="129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08"/>
                    <a:pt x="27" y="107"/>
                    <a:pt x="27" y="106"/>
                  </a:cubicBezTo>
                  <a:cubicBezTo>
                    <a:pt x="26" y="106"/>
                    <a:pt x="25" y="105"/>
                    <a:pt x="24" y="105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6" y="47"/>
                    <a:pt x="27" y="46"/>
                  </a:cubicBezTo>
                  <a:cubicBezTo>
                    <a:pt x="27" y="45"/>
                    <a:pt x="28" y="44"/>
                    <a:pt x="28" y="4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15"/>
                    <a:pt x="35" y="8"/>
                    <a:pt x="43" y="8"/>
                  </a:cubicBezTo>
                  <a:cubicBezTo>
                    <a:pt x="287" y="8"/>
                    <a:pt x="287" y="8"/>
                    <a:pt x="287" y="8"/>
                  </a:cubicBezTo>
                  <a:cubicBezTo>
                    <a:pt x="295" y="8"/>
                    <a:pt x="302" y="15"/>
                    <a:pt x="302" y="23"/>
                  </a:cubicBezTo>
                  <a:cubicBezTo>
                    <a:pt x="302" y="23"/>
                    <a:pt x="302" y="23"/>
                    <a:pt x="302" y="23"/>
                  </a:cubicBezTo>
                  <a:cubicBezTo>
                    <a:pt x="302" y="43"/>
                    <a:pt x="302" y="43"/>
                    <a:pt x="302" y="43"/>
                  </a:cubicBezTo>
                  <a:cubicBezTo>
                    <a:pt x="302" y="44"/>
                    <a:pt x="302" y="45"/>
                    <a:pt x="303" y="46"/>
                  </a:cubicBezTo>
                  <a:cubicBezTo>
                    <a:pt x="304" y="47"/>
                    <a:pt x="305" y="47"/>
                    <a:pt x="306" y="47"/>
                  </a:cubicBezTo>
                  <a:cubicBezTo>
                    <a:pt x="322" y="47"/>
                    <a:pt x="322" y="47"/>
                    <a:pt x="322" y="47"/>
                  </a:cubicBezTo>
                  <a:cubicBezTo>
                    <a:pt x="322" y="43"/>
                    <a:pt x="322" y="43"/>
                    <a:pt x="322" y="43"/>
                  </a:cubicBezTo>
                  <a:cubicBezTo>
                    <a:pt x="322" y="47"/>
                    <a:pt x="322" y="47"/>
                    <a:pt x="322" y="47"/>
                  </a:cubicBezTo>
                  <a:lnTo>
                    <a:pt x="322" y="43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5" name="CustomShape 45"/>
            <p:cNvSpPr/>
            <p:nvPr/>
          </p:nvSpPr>
          <p:spPr>
            <a:xfrm>
              <a:off x="11149560" y="5622840"/>
              <a:ext cx="128160" cy="4320"/>
            </a:xfrm>
            <a:custGeom>
              <a:avLst/>
              <a:gdLst/>
              <a:ahLst/>
              <a:cxnLst/>
              <a:rect l="l" t="t" r="r" b="b"/>
              <a:pathLst>
                <a:path w="90" h="3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2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  <a:moveTo>
                    <a:pt x="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1"/>
                    <a:pt x="11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  <a:moveTo>
                    <a:pt x="2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3" y="2"/>
                  </a:cubicBezTo>
                  <a:cubicBezTo>
                    <a:pt x="23" y="2"/>
                    <a:pt x="23" y="3"/>
                    <a:pt x="24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  <a:moveTo>
                    <a:pt x="4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1"/>
                    <a:pt x="35" y="2"/>
                  </a:cubicBezTo>
                  <a:cubicBezTo>
                    <a:pt x="35" y="2"/>
                    <a:pt x="36" y="3"/>
                    <a:pt x="36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2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  <a:moveTo>
                    <a:pt x="52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7" y="1"/>
                    <a:pt x="47" y="2"/>
                  </a:cubicBezTo>
                  <a:cubicBezTo>
                    <a:pt x="47" y="2"/>
                    <a:pt x="48" y="3"/>
                    <a:pt x="48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4" y="2"/>
                    <a:pt x="54" y="2"/>
                  </a:cubicBezTo>
                  <a:cubicBezTo>
                    <a:pt x="54" y="1"/>
                    <a:pt x="53" y="0"/>
                    <a:pt x="52" y="0"/>
                  </a:cubicBezTo>
                  <a:close/>
                  <a:moveTo>
                    <a:pt x="65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59" y="1"/>
                    <a:pt x="59" y="2"/>
                  </a:cubicBezTo>
                  <a:cubicBezTo>
                    <a:pt x="59" y="2"/>
                    <a:pt x="60" y="3"/>
                    <a:pt x="61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6" y="2"/>
                    <a:pt x="66" y="2"/>
                  </a:cubicBezTo>
                  <a:cubicBezTo>
                    <a:pt x="66" y="1"/>
                    <a:pt x="65" y="0"/>
                    <a:pt x="65" y="0"/>
                  </a:cubicBezTo>
                  <a:close/>
                  <a:moveTo>
                    <a:pt x="77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2" y="0"/>
                    <a:pt x="71" y="1"/>
                    <a:pt x="71" y="2"/>
                  </a:cubicBezTo>
                  <a:cubicBezTo>
                    <a:pt x="71" y="2"/>
                    <a:pt x="72" y="3"/>
                    <a:pt x="73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8" y="2"/>
                    <a:pt x="78" y="2"/>
                  </a:cubicBezTo>
                  <a:cubicBezTo>
                    <a:pt x="78" y="1"/>
                    <a:pt x="77" y="0"/>
                    <a:pt x="77" y="0"/>
                  </a:cubicBezTo>
                  <a:close/>
                  <a:moveTo>
                    <a:pt x="89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4" y="0"/>
                    <a:pt x="83" y="1"/>
                    <a:pt x="83" y="2"/>
                  </a:cubicBezTo>
                  <a:cubicBezTo>
                    <a:pt x="83" y="2"/>
                    <a:pt x="84" y="3"/>
                    <a:pt x="85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0" y="3"/>
                    <a:pt x="90" y="2"/>
                    <a:pt x="90" y="2"/>
                  </a:cubicBezTo>
                  <a:cubicBezTo>
                    <a:pt x="90" y="1"/>
                    <a:pt x="90" y="0"/>
                    <a:pt x="89" y="0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6" name="CustomShape 46"/>
            <p:cNvSpPr/>
            <p:nvPr/>
          </p:nvSpPr>
          <p:spPr>
            <a:xfrm>
              <a:off x="10943280" y="5622840"/>
              <a:ext cx="198000" cy="36000"/>
            </a:xfrm>
            <a:custGeom>
              <a:avLst/>
              <a:gdLst/>
              <a:ahLst/>
              <a:cxnLst/>
              <a:rect l="l" t="t" r="r" b="b"/>
              <a:pathLst>
                <a:path w="138" h="26">
                  <a:moveTo>
                    <a:pt x="13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6"/>
                    <a:pt x="2" y="26"/>
                  </a:cubicBezTo>
                  <a:cubicBezTo>
                    <a:pt x="2" y="26"/>
                    <a:pt x="3" y="26"/>
                    <a:pt x="3" y="2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8"/>
                    <a:pt x="7" y="3"/>
                    <a:pt x="13" y="3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7" y="3"/>
                    <a:pt x="138" y="2"/>
                    <a:pt x="138" y="2"/>
                  </a:cubicBezTo>
                  <a:cubicBezTo>
                    <a:pt x="138" y="1"/>
                    <a:pt x="137" y="0"/>
                    <a:pt x="136" y="0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" name="CustomShape 47"/>
            <p:cNvSpPr/>
            <p:nvPr/>
          </p:nvSpPr>
          <p:spPr>
            <a:xfrm>
              <a:off x="10914480" y="5663880"/>
              <a:ext cx="4320" cy="69480"/>
            </a:xfrm>
            <a:custGeom>
              <a:avLst/>
              <a:gdLst/>
              <a:ahLst/>
              <a:cxnLst/>
              <a:rect l="l" t="t" r="r" b="b"/>
              <a:pathLst>
                <a:path w="3" h="49">
                  <a:moveTo>
                    <a:pt x="0" y="1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1" y="49"/>
                    <a:pt x="2" y="49"/>
                  </a:cubicBezTo>
                  <a:cubicBezTo>
                    <a:pt x="2" y="49"/>
                    <a:pt x="3" y="49"/>
                    <a:pt x="3" y="4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" name="CustomShape 48"/>
            <p:cNvSpPr/>
            <p:nvPr/>
          </p:nvSpPr>
          <p:spPr>
            <a:xfrm>
              <a:off x="11319480" y="5663880"/>
              <a:ext cx="2880" cy="69480"/>
            </a:xfrm>
            <a:custGeom>
              <a:avLst/>
              <a:gdLst/>
              <a:ahLst/>
              <a:cxnLst/>
              <a:rect l="l" t="t" r="r" b="b"/>
              <a:pathLst>
                <a:path w="3" h="49">
                  <a:moveTo>
                    <a:pt x="0" y="1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1" y="49"/>
                    <a:pt x="1" y="49"/>
                  </a:cubicBezTo>
                  <a:cubicBezTo>
                    <a:pt x="2" y="49"/>
                    <a:pt x="3" y="49"/>
                    <a:pt x="3" y="4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" name="CustomShape 49"/>
            <p:cNvSpPr/>
            <p:nvPr/>
          </p:nvSpPr>
          <p:spPr>
            <a:xfrm>
              <a:off x="11257560" y="5740200"/>
              <a:ext cx="41040" cy="41040"/>
            </a:xfrm>
            <a:custGeom>
              <a:avLst/>
              <a:gdLst/>
              <a:ahLst/>
              <a:cxnLst/>
              <a:rect l="l" t="t" r="r" b="b"/>
              <a:pathLst>
                <a:path w="29" h="29">
                  <a:moveTo>
                    <a:pt x="15" y="1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21" y="3"/>
                    <a:pt x="26" y="8"/>
                    <a:pt x="26" y="14"/>
                  </a:cubicBezTo>
                  <a:cubicBezTo>
                    <a:pt x="26" y="21"/>
                    <a:pt x="21" y="26"/>
                    <a:pt x="15" y="26"/>
                  </a:cubicBezTo>
                  <a:cubicBezTo>
                    <a:pt x="8" y="26"/>
                    <a:pt x="3" y="21"/>
                    <a:pt x="3" y="14"/>
                  </a:cubicBezTo>
                  <a:cubicBezTo>
                    <a:pt x="3" y="8"/>
                    <a:pt x="8" y="3"/>
                    <a:pt x="15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" name="CustomShape 50"/>
            <p:cNvSpPr/>
            <p:nvPr/>
          </p:nvSpPr>
          <p:spPr>
            <a:xfrm>
              <a:off x="11270160" y="5749560"/>
              <a:ext cx="10800" cy="1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" name="CustomShape 51"/>
            <p:cNvSpPr/>
            <p:nvPr/>
          </p:nvSpPr>
          <p:spPr>
            <a:xfrm>
              <a:off x="10974960" y="5335200"/>
              <a:ext cx="309240" cy="766440"/>
            </a:xfrm>
            <a:custGeom>
              <a:avLst/>
              <a:gdLst/>
              <a:ahLst/>
              <a:cxnLst/>
              <a:rect l="l" t="t" r="r" b="b"/>
              <a:pathLst>
                <a:path w="216" h="535">
                  <a:moveTo>
                    <a:pt x="213" y="416"/>
                  </a:moveTo>
                  <a:cubicBezTo>
                    <a:pt x="202" y="451"/>
                    <a:pt x="188" y="480"/>
                    <a:pt x="172" y="500"/>
                  </a:cubicBezTo>
                  <a:cubicBezTo>
                    <a:pt x="156" y="521"/>
                    <a:pt x="137" y="532"/>
                    <a:pt x="118" y="532"/>
                  </a:cubicBezTo>
                  <a:cubicBezTo>
                    <a:pt x="102" y="532"/>
                    <a:pt x="88" y="525"/>
                    <a:pt x="74" y="512"/>
                  </a:cubicBezTo>
                  <a:cubicBezTo>
                    <a:pt x="33" y="472"/>
                    <a:pt x="3" y="377"/>
                    <a:pt x="3" y="267"/>
                  </a:cubicBezTo>
                  <a:cubicBezTo>
                    <a:pt x="3" y="194"/>
                    <a:pt x="16" y="128"/>
                    <a:pt x="37" y="80"/>
                  </a:cubicBezTo>
                  <a:cubicBezTo>
                    <a:pt x="48" y="56"/>
                    <a:pt x="60" y="37"/>
                    <a:pt x="74" y="23"/>
                  </a:cubicBezTo>
                  <a:cubicBezTo>
                    <a:pt x="88" y="10"/>
                    <a:pt x="102" y="3"/>
                    <a:pt x="118" y="3"/>
                  </a:cubicBezTo>
                  <a:cubicBezTo>
                    <a:pt x="137" y="3"/>
                    <a:pt x="156" y="14"/>
                    <a:pt x="172" y="35"/>
                  </a:cubicBezTo>
                  <a:cubicBezTo>
                    <a:pt x="188" y="55"/>
                    <a:pt x="202" y="84"/>
                    <a:pt x="213" y="119"/>
                  </a:cubicBezTo>
                  <a:cubicBezTo>
                    <a:pt x="213" y="120"/>
                    <a:pt x="214" y="120"/>
                    <a:pt x="215" y="120"/>
                  </a:cubicBezTo>
                  <a:cubicBezTo>
                    <a:pt x="215" y="120"/>
                    <a:pt x="216" y="119"/>
                    <a:pt x="216" y="118"/>
                  </a:cubicBezTo>
                  <a:cubicBezTo>
                    <a:pt x="205" y="83"/>
                    <a:pt x="191" y="53"/>
                    <a:pt x="174" y="33"/>
                  </a:cubicBezTo>
                  <a:cubicBezTo>
                    <a:pt x="158" y="12"/>
                    <a:pt x="139" y="0"/>
                    <a:pt x="118" y="0"/>
                  </a:cubicBezTo>
                  <a:cubicBezTo>
                    <a:pt x="101" y="0"/>
                    <a:pt x="86" y="8"/>
                    <a:pt x="72" y="21"/>
                  </a:cubicBezTo>
                  <a:cubicBezTo>
                    <a:pt x="30" y="62"/>
                    <a:pt x="0" y="157"/>
                    <a:pt x="0" y="267"/>
                  </a:cubicBezTo>
                  <a:cubicBezTo>
                    <a:pt x="0" y="341"/>
                    <a:pt x="13" y="408"/>
                    <a:pt x="35" y="456"/>
                  </a:cubicBezTo>
                  <a:cubicBezTo>
                    <a:pt x="45" y="480"/>
                    <a:pt x="58" y="500"/>
                    <a:pt x="72" y="514"/>
                  </a:cubicBezTo>
                  <a:cubicBezTo>
                    <a:pt x="86" y="527"/>
                    <a:pt x="101" y="535"/>
                    <a:pt x="118" y="535"/>
                  </a:cubicBezTo>
                  <a:cubicBezTo>
                    <a:pt x="139" y="535"/>
                    <a:pt x="158" y="523"/>
                    <a:pt x="175" y="502"/>
                  </a:cubicBezTo>
                  <a:cubicBezTo>
                    <a:pt x="191" y="482"/>
                    <a:pt x="205" y="452"/>
                    <a:pt x="216" y="417"/>
                  </a:cubicBezTo>
                  <a:cubicBezTo>
                    <a:pt x="216" y="416"/>
                    <a:pt x="215" y="415"/>
                    <a:pt x="215" y="415"/>
                  </a:cubicBezTo>
                  <a:cubicBezTo>
                    <a:pt x="214" y="415"/>
                    <a:pt x="213" y="415"/>
                    <a:pt x="213" y="416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" name="CustomShape 52"/>
            <p:cNvSpPr/>
            <p:nvPr/>
          </p:nvSpPr>
          <p:spPr>
            <a:xfrm>
              <a:off x="10974960" y="5335200"/>
              <a:ext cx="309240" cy="766440"/>
            </a:xfrm>
            <a:custGeom>
              <a:avLst/>
              <a:gdLst/>
              <a:ahLst/>
              <a:cxnLst/>
              <a:rect l="l" t="t" r="r" b="b"/>
              <a:pathLst>
                <a:path w="216" h="535">
                  <a:moveTo>
                    <a:pt x="212" y="115"/>
                  </a:moveTo>
                  <a:cubicBezTo>
                    <a:pt x="212" y="117"/>
                    <a:pt x="212" y="118"/>
                    <a:pt x="213" y="119"/>
                  </a:cubicBezTo>
                  <a:cubicBezTo>
                    <a:pt x="213" y="120"/>
                    <a:pt x="214" y="120"/>
                    <a:pt x="215" y="120"/>
                  </a:cubicBezTo>
                  <a:cubicBezTo>
                    <a:pt x="215" y="120"/>
                    <a:pt x="216" y="119"/>
                    <a:pt x="216" y="118"/>
                  </a:cubicBezTo>
                  <a:cubicBezTo>
                    <a:pt x="215" y="117"/>
                    <a:pt x="215" y="116"/>
                    <a:pt x="214" y="114"/>
                  </a:cubicBezTo>
                  <a:cubicBezTo>
                    <a:pt x="214" y="114"/>
                    <a:pt x="213" y="113"/>
                    <a:pt x="213" y="113"/>
                  </a:cubicBezTo>
                  <a:cubicBezTo>
                    <a:pt x="212" y="114"/>
                    <a:pt x="211" y="114"/>
                    <a:pt x="212" y="115"/>
                  </a:cubicBezTo>
                  <a:close/>
                  <a:moveTo>
                    <a:pt x="208" y="104"/>
                  </a:moveTo>
                  <a:cubicBezTo>
                    <a:pt x="208" y="105"/>
                    <a:pt x="209" y="106"/>
                    <a:pt x="209" y="108"/>
                  </a:cubicBezTo>
                  <a:cubicBezTo>
                    <a:pt x="209" y="108"/>
                    <a:pt x="210" y="109"/>
                    <a:pt x="211" y="109"/>
                  </a:cubicBezTo>
                  <a:cubicBezTo>
                    <a:pt x="212" y="108"/>
                    <a:pt x="212" y="107"/>
                    <a:pt x="212" y="107"/>
                  </a:cubicBezTo>
                  <a:cubicBezTo>
                    <a:pt x="212" y="105"/>
                    <a:pt x="211" y="104"/>
                    <a:pt x="211" y="103"/>
                  </a:cubicBezTo>
                  <a:cubicBezTo>
                    <a:pt x="210" y="102"/>
                    <a:pt x="210" y="102"/>
                    <a:pt x="209" y="102"/>
                  </a:cubicBezTo>
                  <a:cubicBezTo>
                    <a:pt x="208" y="102"/>
                    <a:pt x="208" y="103"/>
                    <a:pt x="208" y="104"/>
                  </a:cubicBezTo>
                  <a:close/>
                  <a:moveTo>
                    <a:pt x="204" y="93"/>
                  </a:moveTo>
                  <a:cubicBezTo>
                    <a:pt x="204" y="94"/>
                    <a:pt x="205" y="95"/>
                    <a:pt x="205" y="96"/>
                  </a:cubicBezTo>
                  <a:cubicBezTo>
                    <a:pt x="205" y="97"/>
                    <a:pt x="206" y="97"/>
                    <a:pt x="207" y="97"/>
                  </a:cubicBezTo>
                  <a:cubicBezTo>
                    <a:pt x="208" y="97"/>
                    <a:pt x="208" y="96"/>
                    <a:pt x="208" y="95"/>
                  </a:cubicBezTo>
                  <a:cubicBezTo>
                    <a:pt x="208" y="94"/>
                    <a:pt x="207" y="93"/>
                    <a:pt x="207" y="91"/>
                  </a:cubicBezTo>
                  <a:cubicBezTo>
                    <a:pt x="206" y="91"/>
                    <a:pt x="205" y="90"/>
                    <a:pt x="205" y="91"/>
                  </a:cubicBezTo>
                  <a:cubicBezTo>
                    <a:pt x="204" y="91"/>
                    <a:pt x="203" y="92"/>
                    <a:pt x="204" y="93"/>
                  </a:cubicBezTo>
                  <a:close/>
                  <a:moveTo>
                    <a:pt x="199" y="81"/>
                  </a:moveTo>
                  <a:cubicBezTo>
                    <a:pt x="200" y="83"/>
                    <a:pt x="200" y="84"/>
                    <a:pt x="201" y="85"/>
                  </a:cubicBezTo>
                  <a:cubicBezTo>
                    <a:pt x="201" y="86"/>
                    <a:pt x="202" y="86"/>
                    <a:pt x="203" y="86"/>
                  </a:cubicBezTo>
                  <a:cubicBezTo>
                    <a:pt x="204" y="86"/>
                    <a:pt x="204" y="85"/>
                    <a:pt x="204" y="84"/>
                  </a:cubicBezTo>
                  <a:cubicBezTo>
                    <a:pt x="203" y="83"/>
                    <a:pt x="203" y="81"/>
                    <a:pt x="202" y="80"/>
                  </a:cubicBezTo>
                  <a:cubicBezTo>
                    <a:pt x="202" y="79"/>
                    <a:pt x="201" y="79"/>
                    <a:pt x="200" y="79"/>
                  </a:cubicBezTo>
                  <a:cubicBezTo>
                    <a:pt x="199" y="80"/>
                    <a:pt x="199" y="81"/>
                    <a:pt x="199" y="81"/>
                  </a:cubicBezTo>
                  <a:close/>
                  <a:moveTo>
                    <a:pt x="194" y="70"/>
                  </a:moveTo>
                  <a:cubicBezTo>
                    <a:pt x="195" y="72"/>
                    <a:pt x="195" y="73"/>
                    <a:pt x="196" y="74"/>
                  </a:cubicBezTo>
                  <a:cubicBezTo>
                    <a:pt x="196" y="75"/>
                    <a:pt x="197" y="75"/>
                    <a:pt x="198" y="75"/>
                  </a:cubicBezTo>
                  <a:cubicBezTo>
                    <a:pt x="199" y="74"/>
                    <a:pt x="199" y="74"/>
                    <a:pt x="199" y="73"/>
                  </a:cubicBezTo>
                  <a:cubicBezTo>
                    <a:pt x="198" y="72"/>
                    <a:pt x="198" y="70"/>
                    <a:pt x="197" y="69"/>
                  </a:cubicBezTo>
                  <a:cubicBezTo>
                    <a:pt x="197" y="68"/>
                    <a:pt x="196" y="68"/>
                    <a:pt x="195" y="68"/>
                  </a:cubicBezTo>
                  <a:cubicBezTo>
                    <a:pt x="194" y="69"/>
                    <a:pt x="194" y="70"/>
                    <a:pt x="194" y="70"/>
                  </a:cubicBezTo>
                  <a:close/>
                  <a:moveTo>
                    <a:pt x="189" y="60"/>
                  </a:moveTo>
                  <a:cubicBezTo>
                    <a:pt x="189" y="61"/>
                    <a:pt x="190" y="62"/>
                    <a:pt x="191" y="63"/>
                  </a:cubicBezTo>
                  <a:cubicBezTo>
                    <a:pt x="191" y="64"/>
                    <a:pt x="192" y="64"/>
                    <a:pt x="193" y="64"/>
                  </a:cubicBezTo>
                  <a:cubicBezTo>
                    <a:pt x="193" y="64"/>
                    <a:pt x="194" y="63"/>
                    <a:pt x="193" y="62"/>
                  </a:cubicBezTo>
                  <a:cubicBezTo>
                    <a:pt x="193" y="61"/>
                    <a:pt x="192" y="60"/>
                    <a:pt x="191" y="58"/>
                  </a:cubicBezTo>
                  <a:cubicBezTo>
                    <a:pt x="191" y="58"/>
                    <a:pt x="190" y="57"/>
                    <a:pt x="189" y="58"/>
                  </a:cubicBezTo>
                  <a:cubicBezTo>
                    <a:pt x="189" y="58"/>
                    <a:pt x="188" y="59"/>
                    <a:pt x="189" y="60"/>
                  </a:cubicBezTo>
                  <a:close/>
                  <a:moveTo>
                    <a:pt x="183" y="49"/>
                  </a:moveTo>
                  <a:cubicBezTo>
                    <a:pt x="183" y="51"/>
                    <a:pt x="184" y="52"/>
                    <a:pt x="185" y="53"/>
                  </a:cubicBezTo>
                  <a:cubicBezTo>
                    <a:pt x="185" y="54"/>
                    <a:pt x="186" y="54"/>
                    <a:pt x="187" y="53"/>
                  </a:cubicBezTo>
                  <a:cubicBezTo>
                    <a:pt x="188" y="53"/>
                    <a:pt x="188" y="52"/>
                    <a:pt x="187" y="51"/>
                  </a:cubicBezTo>
                  <a:cubicBezTo>
                    <a:pt x="187" y="50"/>
                    <a:pt x="186" y="49"/>
                    <a:pt x="185" y="48"/>
                  </a:cubicBezTo>
                  <a:cubicBezTo>
                    <a:pt x="185" y="47"/>
                    <a:pt x="184" y="47"/>
                    <a:pt x="183" y="47"/>
                  </a:cubicBezTo>
                  <a:cubicBezTo>
                    <a:pt x="182" y="48"/>
                    <a:pt x="182" y="49"/>
                    <a:pt x="183" y="49"/>
                  </a:cubicBezTo>
                  <a:close/>
                  <a:moveTo>
                    <a:pt x="176" y="40"/>
                  </a:moveTo>
                  <a:cubicBezTo>
                    <a:pt x="177" y="41"/>
                    <a:pt x="177" y="42"/>
                    <a:pt x="178" y="43"/>
                  </a:cubicBezTo>
                  <a:cubicBezTo>
                    <a:pt x="179" y="44"/>
                    <a:pt x="180" y="44"/>
                    <a:pt x="180" y="43"/>
                  </a:cubicBezTo>
                  <a:cubicBezTo>
                    <a:pt x="181" y="43"/>
                    <a:pt x="181" y="42"/>
                    <a:pt x="181" y="41"/>
                  </a:cubicBezTo>
                  <a:cubicBezTo>
                    <a:pt x="180" y="40"/>
                    <a:pt x="179" y="39"/>
                    <a:pt x="178" y="38"/>
                  </a:cubicBezTo>
                  <a:cubicBezTo>
                    <a:pt x="178" y="37"/>
                    <a:pt x="177" y="37"/>
                    <a:pt x="176" y="37"/>
                  </a:cubicBezTo>
                  <a:cubicBezTo>
                    <a:pt x="176" y="38"/>
                    <a:pt x="175" y="39"/>
                    <a:pt x="176" y="40"/>
                  </a:cubicBezTo>
                  <a:close/>
                  <a:moveTo>
                    <a:pt x="168" y="30"/>
                  </a:moveTo>
                  <a:cubicBezTo>
                    <a:pt x="169" y="31"/>
                    <a:pt x="170" y="32"/>
                    <a:pt x="171" y="33"/>
                  </a:cubicBezTo>
                  <a:cubicBezTo>
                    <a:pt x="172" y="34"/>
                    <a:pt x="173" y="34"/>
                    <a:pt x="173" y="33"/>
                  </a:cubicBezTo>
                  <a:cubicBezTo>
                    <a:pt x="174" y="33"/>
                    <a:pt x="174" y="32"/>
                    <a:pt x="173" y="31"/>
                  </a:cubicBezTo>
                  <a:cubicBezTo>
                    <a:pt x="172" y="30"/>
                    <a:pt x="172" y="29"/>
                    <a:pt x="171" y="28"/>
                  </a:cubicBezTo>
                  <a:cubicBezTo>
                    <a:pt x="170" y="28"/>
                    <a:pt x="169" y="28"/>
                    <a:pt x="169" y="28"/>
                  </a:cubicBezTo>
                  <a:cubicBezTo>
                    <a:pt x="168" y="29"/>
                    <a:pt x="168" y="30"/>
                    <a:pt x="168" y="30"/>
                  </a:cubicBezTo>
                  <a:close/>
                  <a:moveTo>
                    <a:pt x="160" y="22"/>
                  </a:moveTo>
                  <a:cubicBezTo>
                    <a:pt x="161" y="23"/>
                    <a:pt x="162" y="24"/>
                    <a:pt x="163" y="24"/>
                  </a:cubicBezTo>
                  <a:cubicBezTo>
                    <a:pt x="164" y="25"/>
                    <a:pt x="165" y="25"/>
                    <a:pt x="165" y="24"/>
                  </a:cubicBezTo>
                  <a:cubicBezTo>
                    <a:pt x="166" y="24"/>
                    <a:pt x="166" y="23"/>
                    <a:pt x="165" y="22"/>
                  </a:cubicBezTo>
                  <a:cubicBezTo>
                    <a:pt x="164" y="21"/>
                    <a:pt x="163" y="20"/>
                    <a:pt x="162" y="20"/>
                  </a:cubicBezTo>
                  <a:cubicBezTo>
                    <a:pt x="162" y="19"/>
                    <a:pt x="161" y="19"/>
                    <a:pt x="160" y="20"/>
                  </a:cubicBezTo>
                  <a:cubicBezTo>
                    <a:pt x="160" y="20"/>
                    <a:pt x="160" y="21"/>
                    <a:pt x="160" y="22"/>
                  </a:cubicBezTo>
                  <a:close/>
                  <a:moveTo>
                    <a:pt x="151" y="14"/>
                  </a:moveTo>
                  <a:cubicBezTo>
                    <a:pt x="152" y="15"/>
                    <a:pt x="153" y="16"/>
                    <a:pt x="154" y="17"/>
                  </a:cubicBezTo>
                  <a:cubicBezTo>
                    <a:pt x="155" y="17"/>
                    <a:pt x="156" y="17"/>
                    <a:pt x="156" y="16"/>
                  </a:cubicBezTo>
                  <a:cubicBezTo>
                    <a:pt x="157" y="16"/>
                    <a:pt x="157" y="15"/>
                    <a:pt x="156" y="14"/>
                  </a:cubicBezTo>
                  <a:cubicBezTo>
                    <a:pt x="155" y="13"/>
                    <a:pt x="154" y="13"/>
                    <a:pt x="153" y="12"/>
                  </a:cubicBezTo>
                  <a:cubicBezTo>
                    <a:pt x="152" y="11"/>
                    <a:pt x="151" y="11"/>
                    <a:pt x="151" y="12"/>
                  </a:cubicBezTo>
                  <a:cubicBezTo>
                    <a:pt x="150" y="13"/>
                    <a:pt x="150" y="14"/>
                    <a:pt x="151" y="14"/>
                  </a:cubicBezTo>
                  <a:close/>
                  <a:moveTo>
                    <a:pt x="141" y="8"/>
                  </a:moveTo>
                  <a:cubicBezTo>
                    <a:pt x="142" y="9"/>
                    <a:pt x="143" y="9"/>
                    <a:pt x="144" y="10"/>
                  </a:cubicBezTo>
                  <a:cubicBezTo>
                    <a:pt x="145" y="10"/>
                    <a:pt x="146" y="10"/>
                    <a:pt x="146" y="10"/>
                  </a:cubicBezTo>
                  <a:cubicBezTo>
                    <a:pt x="147" y="9"/>
                    <a:pt x="146" y="8"/>
                    <a:pt x="146" y="7"/>
                  </a:cubicBezTo>
                  <a:cubicBezTo>
                    <a:pt x="144" y="7"/>
                    <a:pt x="143" y="6"/>
                    <a:pt x="142" y="6"/>
                  </a:cubicBezTo>
                  <a:cubicBezTo>
                    <a:pt x="141" y="5"/>
                    <a:pt x="140" y="6"/>
                    <a:pt x="140" y="6"/>
                  </a:cubicBezTo>
                  <a:cubicBezTo>
                    <a:pt x="140" y="7"/>
                    <a:pt x="140" y="8"/>
                    <a:pt x="141" y="8"/>
                  </a:cubicBezTo>
                  <a:close/>
                  <a:moveTo>
                    <a:pt x="130" y="4"/>
                  </a:moveTo>
                  <a:cubicBezTo>
                    <a:pt x="131" y="5"/>
                    <a:pt x="132" y="5"/>
                    <a:pt x="133" y="5"/>
                  </a:cubicBezTo>
                  <a:cubicBezTo>
                    <a:pt x="134" y="6"/>
                    <a:pt x="135" y="5"/>
                    <a:pt x="135" y="4"/>
                  </a:cubicBezTo>
                  <a:cubicBezTo>
                    <a:pt x="136" y="4"/>
                    <a:pt x="135" y="3"/>
                    <a:pt x="134" y="3"/>
                  </a:cubicBezTo>
                  <a:cubicBezTo>
                    <a:pt x="133" y="2"/>
                    <a:pt x="132" y="2"/>
                    <a:pt x="130" y="1"/>
                  </a:cubicBezTo>
                  <a:cubicBezTo>
                    <a:pt x="130" y="1"/>
                    <a:pt x="129" y="2"/>
                    <a:pt x="129" y="3"/>
                  </a:cubicBezTo>
                  <a:cubicBezTo>
                    <a:pt x="128" y="3"/>
                    <a:pt x="129" y="4"/>
                    <a:pt x="130" y="4"/>
                  </a:cubicBezTo>
                  <a:close/>
                  <a:moveTo>
                    <a:pt x="118" y="3"/>
                  </a:moveTo>
                  <a:cubicBezTo>
                    <a:pt x="119" y="3"/>
                    <a:pt x="121" y="3"/>
                    <a:pt x="122" y="3"/>
                  </a:cubicBezTo>
                  <a:cubicBezTo>
                    <a:pt x="123" y="3"/>
                    <a:pt x="124" y="3"/>
                    <a:pt x="124" y="2"/>
                  </a:cubicBezTo>
                  <a:cubicBezTo>
                    <a:pt x="124" y="1"/>
                    <a:pt x="123" y="0"/>
                    <a:pt x="122" y="0"/>
                  </a:cubicBezTo>
                  <a:cubicBezTo>
                    <a:pt x="121" y="0"/>
                    <a:pt x="119" y="0"/>
                    <a:pt x="118" y="0"/>
                  </a:cubicBezTo>
                  <a:cubicBezTo>
                    <a:pt x="117" y="0"/>
                    <a:pt x="117" y="1"/>
                    <a:pt x="117" y="1"/>
                  </a:cubicBezTo>
                  <a:cubicBezTo>
                    <a:pt x="117" y="2"/>
                    <a:pt x="117" y="3"/>
                    <a:pt x="118" y="3"/>
                  </a:cubicBezTo>
                  <a:close/>
                  <a:moveTo>
                    <a:pt x="106" y="4"/>
                  </a:moveTo>
                  <a:cubicBezTo>
                    <a:pt x="108" y="4"/>
                    <a:pt x="109" y="4"/>
                    <a:pt x="110" y="4"/>
                  </a:cubicBezTo>
                  <a:cubicBezTo>
                    <a:pt x="111" y="3"/>
                    <a:pt x="112" y="3"/>
                    <a:pt x="112" y="2"/>
                  </a:cubicBezTo>
                  <a:cubicBezTo>
                    <a:pt x="111" y="1"/>
                    <a:pt x="111" y="0"/>
                    <a:pt x="110" y="1"/>
                  </a:cubicBezTo>
                  <a:cubicBezTo>
                    <a:pt x="108" y="1"/>
                    <a:pt x="107" y="1"/>
                    <a:pt x="106" y="1"/>
                  </a:cubicBezTo>
                  <a:cubicBezTo>
                    <a:pt x="105" y="2"/>
                    <a:pt x="104" y="2"/>
                    <a:pt x="105" y="3"/>
                  </a:cubicBezTo>
                  <a:cubicBezTo>
                    <a:pt x="105" y="4"/>
                    <a:pt x="106" y="5"/>
                    <a:pt x="106" y="4"/>
                  </a:cubicBezTo>
                  <a:close/>
                  <a:moveTo>
                    <a:pt x="95" y="8"/>
                  </a:moveTo>
                  <a:cubicBezTo>
                    <a:pt x="97" y="8"/>
                    <a:pt x="98" y="7"/>
                    <a:pt x="99" y="7"/>
                  </a:cubicBezTo>
                  <a:cubicBezTo>
                    <a:pt x="100" y="6"/>
                    <a:pt x="100" y="5"/>
                    <a:pt x="100" y="5"/>
                  </a:cubicBezTo>
                  <a:cubicBezTo>
                    <a:pt x="100" y="4"/>
                    <a:pt x="99" y="4"/>
                    <a:pt x="98" y="4"/>
                  </a:cubicBezTo>
                  <a:cubicBezTo>
                    <a:pt x="97" y="4"/>
                    <a:pt x="95" y="5"/>
                    <a:pt x="94" y="5"/>
                  </a:cubicBezTo>
                  <a:cubicBezTo>
                    <a:pt x="93" y="6"/>
                    <a:pt x="93" y="7"/>
                    <a:pt x="93" y="7"/>
                  </a:cubicBezTo>
                  <a:cubicBezTo>
                    <a:pt x="94" y="8"/>
                    <a:pt x="95" y="9"/>
                    <a:pt x="95" y="8"/>
                  </a:cubicBezTo>
                  <a:close/>
                  <a:moveTo>
                    <a:pt x="85" y="14"/>
                  </a:moveTo>
                  <a:cubicBezTo>
                    <a:pt x="86" y="13"/>
                    <a:pt x="87" y="13"/>
                    <a:pt x="88" y="12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9"/>
                    <a:pt x="88" y="9"/>
                    <a:pt x="87" y="9"/>
                  </a:cubicBezTo>
                  <a:cubicBezTo>
                    <a:pt x="86" y="10"/>
                    <a:pt x="85" y="11"/>
                    <a:pt x="83" y="12"/>
                  </a:cubicBezTo>
                  <a:cubicBezTo>
                    <a:pt x="83" y="12"/>
                    <a:pt x="83" y="13"/>
                    <a:pt x="83" y="14"/>
                  </a:cubicBezTo>
                  <a:cubicBezTo>
                    <a:pt x="84" y="14"/>
                    <a:pt x="85" y="15"/>
                    <a:pt x="85" y="14"/>
                  </a:cubicBezTo>
                  <a:close/>
                  <a:moveTo>
                    <a:pt x="76" y="21"/>
                  </a:moveTo>
                  <a:cubicBezTo>
                    <a:pt x="77" y="21"/>
                    <a:pt x="78" y="20"/>
                    <a:pt x="79" y="19"/>
                  </a:cubicBezTo>
                  <a:cubicBezTo>
                    <a:pt x="80" y="18"/>
                    <a:pt x="80" y="17"/>
                    <a:pt x="79" y="17"/>
                  </a:cubicBezTo>
                  <a:cubicBezTo>
                    <a:pt x="79" y="16"/>
                    <a:pt x="78" y="16"/>
                    <a:pt x="77" y="17"/>
                  </a:cubicBezTo>
                  <a:cubicBezTo>
                    <a:pt x="76" y="17"/>
                    <a:pt x="75" y="18"/>
                    <a:pt x="74" y="19"/>
                  </a:cubicBezTo>
                  <a:cubicBezTo>
                    <a:pt x="73" y="20"/>
                    <a:pt x="73" y="21"/>
                    <a:pt x="74" y="21"/>
                  </a:cubicBezTo>
                  <a:cubicBezTo>
                    <a:pt x="74" y="22"/>
                    <a:pt x="75" y="22"/>
                    <a:pt x="76" y="21"/>
                  </a:cubicBezTo>
                  <a:close/>
                  <a:moveTo>
                    <a:pt x="68" y="30"/>
                  </a:moveTo>
                  <a:cubicBezTo>
                    <a:pt x="69" y="29"/>
                    <a:pt x="69" y="28"/>
                    <a:pt x="70" y="27"/>
                  </a:cubicBezTo>
                  <a:cubicBezTo>
                    <a:pt x="71" y="26"/>
                    <a:pt x="71" y="25"/>
                    <a:pt x="70" y="25"/>
                  </a:cubicBezTo>
                  <a:cubicBezTo>
                    <a:pt x="70" y="24"/>
                    <a:pt x="69" y="24"/>
                    <a:pt x="68" y="25"/>
                  </a:cubicBezTo>
                  <a:cubicBezTo>
                    <a:pt x="67" y="26"/>
                    <a:pt x="66" y="27"/>
                    <a:pt x="65" y="28"/>
                  </a:cubicBezTo>
                  <a:cubicBezTo>
                    <a:pt x="65" y="29"/>
                    <a:pt x="65" y="30"/>
                    <a:pt x="66" y="30"/>
                  </a:cubicBezTo>
                  <a:cubicBezTo>
                    <a:pt x="66" y="31"/>
                    <a:pt x="67" y="31"/>
                    <a:pt x="68" y="30"/>
                  </a:cubicBezTo>
                  <a:close/>
                  <a:moveTo>
                    <a:pt x="60" y="39"/>
                  </a:moveTo>
                  <a:cubicBezTo>
                    <a:pt x="61" y="38"/>
                    <a:pt x="62" y="37"/>
                    <a:pt x="63" y="36"/>
                  </a:cubicBezTo>
                  <a:cubicBezTo>
                    <a:pt x="63" y="35"/>
                    <a:pt x="63" y="35"/>
                    <a:pt x="62" y="34"/>
                  </a:cubicBezTo>
                  <a:cubicBezTo>
                    <a:pt x="62" y="33"/>
                    <a:pt x="61" y="34"/>
                    <a:pt x="60" y="34"/>
                  </a:cubicBezTo>
                  <a:cubicBezTo>
                    <a:pt x="59" y="35"/>
                    <a:pt x="59" y="36"/>
                    <a:pt x="58" y="38"/>
                  </a:cubicBezTo>
                  <a:cubicBezTo>
                    <a:pt x="57" y="38"/>
                    <a:pt x="57" y="39"/>
                    <a:pt x="58" y="40"/>
                  </a:cubicBezTo>
                  <a:cubicBezTo>
                    <a:pt x="59" y="40"/>
                    <a:pt x="60" y="40"/>
                    <a:pt x="60" y="39"/>
                  </a:cubicBezTo>
                  <a:close/>
                  <a:moveTo>
                    <a:pt x="53" y="49"/>
                  </a:moveTo>
                  <a:cubicBezTo>
                    <a:pt x="54" y="48"/>
                    <a:pt x="55" y="47"/>
                    <a:pt x="56" y="46"/>
                  </a:cubicBezTo>
                  <a:cubicBezTo>
                    <a:pt x="56" y="45"/>
                    <a:pt x="56" y="44"/>
                    <a:pt x="55" y="44"/>
                  </a:cubicBezTo>
                  <a:cubicBezTo>
                    <a:pt x="54" y="43"/>
                    <a:pt x="54" y="43"/>
                    <a:pt x="53" y="44"/>
                  </a:cubicBezTo>
                  <a:cubicBezTo>
                    <a:pt x="52" y="45"/>
                    <a:pt x="52" y="46"/>
                    <a:pt x="51" y="48"/>
                  </a:cubicBezTo>
                  <a:cubicBezTo>
                    <a:pt x="50" y="48"/>
                    <a:pt x="51" y="49"/>
                    <a:pt x="51" y="50"/>
                  </a:cubicBezTo>
                  <a:cubicBezTo>
                    <a:pt x="52" y="50"/>
                    <a:pt x="53" y="50"/>
                    <a:pt x="53" y="49"/>
                  </a:cubicBezTo>
                  <a:close/>
                  <a:moveTo>
                    <a:pt x="47" y="60"/>
                  </a:moveTo>
                  <a:cubicBezTo>
                    <a:pt x="48" y="58"/>
                    <a:pt x="49" y="57"/>
                    <a:pt x="49" y="56"/>
                  </a:cubicBezTo>
                  <a:cubicBezTo>
                    <a:pt x="50" y="55"/>
                    <a:pt x="49" y="54"/>
                    <a:pt x="49" y="54"/>
                  </a:cubicBezTo>
                  <a:cubicBezTo>
                    <a:pt x="48" y="54"/>
                    <a:pt x="47" y="54"/>
                    <a:pt x="47" y="55"/>
                  </a:cubicBezTo>
                  <a:cubicBezTo>
                    <a:pt x="46" y="56"/>
                    <a:pt x="45" y="57"/>
                    <a:pt x="45" y="58"/>
                  </a:cubicBezTo>
                  <a:cubicBezTo>
                    <a:pt x="44" y="59"/>
                    <a:pt x="45" y="60"/>
                    <a:pt x="45" y="60"/>
                  </a:cubicBezTo>
                  <a:cubicBezTo>
                    <a:pt x="46" y="61"/>
                    <a:pt x="47" y="60"/>
                    <a:pt x="47" y="60"/>
                  </a:cubicBezTo>
                  <a:close/>
                  <a:moveTo>
                    <a:pt x="42" y="70"/>
                  </a:moveTo>
                  <a:cubicBezTo>
                    <a:pt x="42" y="69"/>
                    <a:pt x="43" y="68"/>
                    <a:pt x="44" y="67"/>
                  </a:cubicBezTo>
                  <a:cubicBezTo>
                    <a:pt x="44" y="66"/>
                    <a:pt x="44" y="65"/>
                    <a:pt x="43" y="65"/>
                  </a:cubicBezTo>
                  <a:cubicBezTo>
                    <a:pt x="42" y="64"/>
                    <a:pt x="41" y="64"/>
                    <a:pt x="41" y="65"/>
                  </a:cubicBezTo>
                  <a:cubicBezTo>
                    <a:pt x="40" y="66"/>
                    <a:pt x="40" y="68"/>
                    <a:pt x="39" y="69"/>
                  </a:cubicBezTo>
                  <a:cubicBezTo>
                    <a:pt x="39" y="70"/>
                    <a:pt x="39" y="71"/>
                    <a:pt x="40" y="71"/>
                  </a:cubicBezTo>
                  <a:cubicBezTo>
                    <a:pt x="41" y="71"/>
                    <a:pt x="41" y="71"/>
                    <a:pt x="42" y="70"/>
                  </a:cubicBezTo>
                  <a:close/>
                  <a:moveTo>
                    <a:pt x="37" y="81"/>
                  </a:moveTo>
                  <a:cubicBezTo>
                    <a:pt x="37" y="80"/>
                    <a:pt x="38" y="79"/>
                    <a:pt x="38" y="77"/>
                  </a:cubicBezTo>
                  <a:cubicBezTo>
                    <a:pt x="39" y="77"/>
                    <a:pt x="38" y="76"/>
                    <a:pt x="38" y="75"/>
                  </a:cubicBezTo>
                  <a:cubicBezTo>
                    <a:pt x="37" y="75"/>
                    <a:pt x="36" y="75"/>
                    <a:pt x="36" y="76"/>
                  </a:cubicBezTo>
                  <a:cubicBezTo>
                    <a:pt x="35" y="77"/>
                    <a:pt x="35" y="79"/>
                    <a:pt x="34" y="80"/>
                  </a:cubicBezTo>
                  <a:cubicBezTo>
                    <a:pt x="34" y="81"/>
                    <a:pt x="34" y="82"/>
                    <a:pt x="35" y="82"/>
                  </a:cubicBezTo>
                  <a:cubicBezTo>
                    <a:pt x="36" y="82"/>
                    <a:pt x="36" y="82"/>
                    <a:pt x="37" y="81"/>
                  </a:cubicBezTo>
                  <a:close/>
                  <a:moveTo>
                    <a:pt x="32" y="92"/>
                  </a:moveTo>
                  <a:cubicBezTo>
                    <a:pt x="33" y="91"/>
                    <a:pt x="33" y="90"/>
                    <a:pt x="34" y="88"/>
                  </a:cubicBezTo>
                  <a:cubicBezTo>
                    <a:pt x="34" y="88"/>
                    <a:pt x="34" y="87"/>
                    <a:pt x="33" y="87"/>
                  </a:cubicBezTo>
                  <a:cubicBezTo>
                    <a:pt x="32" y="86"/>
                    <a:pt x="31" y="87"/>
                    <a:pt x="31" y="87"/>
                  </a:cubicBezTo>
                  <a:cubicBezTo>
                    <a:pt x="30" y="89"/>
                    <a:pt x="30" y="90"/>
                    <a:pt x="29" y="91"/>
                  </a:cubicBezTo>
                  <a:cubicBezTo>
                    <a:pt x="29" y="92"/>
                    <a:pt x="30" y="93"/>
                    <a:pt x="30" y="93"/>
                  </a:cubicBezTo>
                  <a:cubicBezTo>
                    <a:pt x="31" y="93"/>
                    <a:pt x="32" y="93"/>
                    <a:pt x="32" y="92"/>
                  </a:cubicBezTo>
                  <a:close/>
                  <a:moveTo>
                    <a:pt x="28" y="104"/>
                  </a:moveTo>
                  <a:cubicBezTo>
                    <a:pt x="29" y="102"/>
                    <a:pt x="29" y="101"/>
                    <a:pt x="29" y="100"/>
                  </a:cubicBezTo>
                  <a:cubicBezTo>
                    <a:pt x="30" y="99"/>
                    <a:pt x="29" y="98"/>
                    <a:pt x="29" y="98"/>
                  </a:cubicBezTo>
                  <a:cubicBezTo>
                    <a:pt x="28" y="98"/>
                    <a:pt x="27" y="98"/>
                    <a:pt x="27" y="99"/>
                  </a:cubicBezTo>
                  <a:cubicBezTo>
                    <a:pt x="26" y="100"/>
                    <a:pt x="26" y="101"/>
                    <a:pt x="25" y="103"/>
                  </a:cubicBezTo>
                  <a:cubicBezTo>
                    <a:pt x="25" y="103"/>
                    <a:pt x="25" y="104"/>
                    <a:pt x="26" y="104"/>
                  </a:cubicBezTo>
                  <a:cubicBezTo>
                    <a:pt x="27" y="105"/>
                    <a:pt x="28" y="104"/>
                    <a:pt x="28" y="104"/>
                  </a:cubicBezTo>
                  <a:close/>
                  <a:moveTo>
                    <a:pt x="24" y="115"/>
                  </a:moveTo>
                  <a:cubicBezTo>
                    <a:pt x="25" y="114"/>
                    <a:pt x="25" y="112"/>
                    <a:pt x="26" y="111"/>
                  </a:cubicBezTo>
                  <a:cubicBezTo>
                    <a:pt x="26" y="110"/>
                    <a:pt x="25" y="110"/>
                    <a:pt x="25" y="109"/>
                  </a:cubicBezTo>
                  <a:cubicBezTo>
                    <a:pt x="24" y="109"/>
                    <a:pt x="23" y="109"/>
                    <a:pt x="23" y="110"/>
                  </a:cubicBezTo>
                  <a:cubicBezTo>
                    <a:pt x="22" y="112"/>
                    <a:pt x="22" y="113"/>
                    <a:pt x="22" y="114"/>
                  </a:cubicBezTo>
                  <a:cubicBezTo>
                    <a:pt x="21" y="115"/>
                    <a:pt x="22" y="116"/>
                    <a:pt x="23" y="116"/>
                  </a:cubicBezTo>
                  <a:cubicBezTo>
                    <a:pt x="23" y="116"/>
                    <a:pt x="24" y="116"/>
                    <a:pt x="24" y="115"/>
                  </a:cubicBezTo>
                  <a:close/>
                  <a:moveTo>
                    <a:pt x="21" y="127"/>
                  </a:moveTo>
                  <a:cubicBezTo>
                    <a:pt x="21" y="125"/>
                    <a:pt x="22" y="124"/>
                    <a:pt x="22" y="123"/>
                  </a:cubicBezTo>
                  <a:cubicBezTo>
                    <a:pt x="22" y="122"/>
                    <a:pt x="22" y="121"/>
                    <a:pt x="21" y="121"/>
                  </a:cubicBezTo>
                  <a:cubicBezTo>
                    <a:pt x="20" y="121"/>
                    <a:pt x="20" y="121"/>
                    <a:pt x="19" y="122"/>
                  </a:cubicBezTo>
                  <a:cubicBezTo>
                    <a:pt x="19" y="123"/>
                    <a:pt x="19" y="124"/>
                    <a:pt x="18" y="126"/>
                  </a:cubicBezTo>
                  <a:cubicBezTo>
                    <a:pt x="18" y="127"/>
                    <a:pt x="18" y="127"/>
                    <a:pt x="19" y="128"/>
                  </a:cubicBezTo>
                  <a:cubicBezTo>
                    <a:pt x="20" y="128"/>
                    <a:pt x="21" y="127"/>
                    <a:pt x="21" y="127"/>
                  </a:cubicBezTo>
                  <a:close/>
                  <a:moveTo>
                    <a:pt x="18" y="138"/>
                  </a:moveTo>
                  <a:cubicBezTo>
                    <a:pt x="18" y="137"/>
                    <a:pt x="19" y="136"/>
                    <a:pt x="19" y="134"/>
                  </a:cubicBezTo>
                  <a:cubicBezTo>
                    <a:pt x="19" y="133"/>
                    <a:pt x="19" y="133"/>
                    <a:pt x="18" y="132"/>
                  </a:cubicBezTo>
                  <a:cubicBezTo>
                    <a:pt x="17" y="132"/>
                    <a:pt x="16" y="133"/>
                    <a:pt x="16" y="134"/>
                  </a:cubicBezTo>
                  <a:cubicBezTo>
                    <a:pt x="16" y="135"/>
                    <a:pt x="15" y="136"/>
                    <a:pt x="15" y="137"/>
                  </a:cubicBezTo>
                  <a:cubicBezTo>
                    <a:pt x="15" y="138"/>
                    <a:pt x="15" y="139"/>
                    <a:pt x="16" y="139"/>
                  </a:cubicBezTo>
                  <a:cubicBezTo>
                    <a:pt x="17" y="139"/>
                    <a:pt x="18" y="139"/>
                    <a:pt x="18" y="138"/>
                  </a:cubicBezTo>
                  <a:close/>
                  <a:moveTo>
                    <a:pt x="15" y="150"/>
                  </a:moveTo>
                  <a:cubicBezTo>
                    <a:pt x="16" y="149"/>
                    <a:pt x="16" y="147"/>
                    <a:pt x="16" y="146"/>
                  </a:cubicBezTo>
                  <a:cubicBezTo>
                    <a:pt x="16" y="145"/>
                    <a:pt x="16" y="144"/>
                    <a:pt x="15" y="144"/>
                  </a:cubicBezTo>
                  <a:cubicBezTo>
                    <a:pt x="14" y="144"/>
                    <a:pt x="13" y="145"/>
                    <a:pt x="13" y="145"/>
                  </a:cubicBezTo>
                  <a:cubicBezTo>
                    <a:pt x="13" y="147"/>
                    <a:pt x="13" y="148"/>
                    <a:pt x="12" y="149"/>
                  </a:cubicBezTo>
                  <a:cubicBezTo>
                    <a:pt x="12" y="150"/>
                    <a:pt x="13" y="151"/>
                    <a:pt x="14" y="151"/>
                  </a:cubicBezTo>
                  <a:cubicBezTo>
                    <a:pt x="14" y="151"/>
                    <a:pt x="15" y="151"/>
                    <a:pt x="15" y="150"/>
                  </a:cubicBezTo>
                  <a:close/>
                  <a:moveTo>
                    <a:pt x="13" y="162"/>
                  </a:moveTo>
                  <a:cubicBezTo>
                    <a:pt x="13" y="160"/>
                    <a:pt x="13" y="159"/>
                    <a:pt x="14" y="158"/>
                  </a:cubicBezTo>
                  <a:cubicBezTo>
                    <a:pt x="14" y="157"/>
                    <a:pt x="13" y="156"/>
                    <a:pt x="13" y="156"/>
                  </a:cubicBezTo>
                  <a:cubicBezTo>
                    <a:pt x="12" y="156"/>
                    <a:pt x="11" y="156"/>
                    <a:pt x="11" y="157"/>
                  </a:cubicBezTo>
                  <a:cubicBezTo>
                    <a:pt x="11" y="159"/>
                    <a:pt x="10" y="160"/>
                    <a:pt x="10" y="161"/>
                  </a:cubicBezTo>
                  <a:cubicBezTo>
                    <a:pt x="10" y="162"/>
                    <a:pt x="10" y="163"/>
                    <a:pt x="11" y="163"/>
                  </a:cubicBezTo>
                  <a:cubicBezTo>
                    <a:pt x="12" y="163"/>
                    <a:pt x="13" y="163"/>
                    <a:pt x="13" y="162"/>
                  </a:cubicBezTo>
                  <a:close/>
                  <a:moveTo>
                    <a:pt x="11" y="174"/>
                  </a:moveTo>
                  <a:cubicBezTo>
                    <a:pt x="11" y="172"/>
                    <a:pt x="11" y="171"/>
                    <a:pt x="12" y="170"/>
                  </a:cubicBezTo>
                  <a:cubicBezTo>
                    <a:pt x="12" y="169"/>
                    <a:pt x="11" y="168"/>
                    <a:pt x="10" y="168"/>
                  </a:cubicBezTo>
                  <a:cubicBezTo>
                    <a:pt x="9" y="168"/>
                    <a:pt x="9" y="168"/>
                    <a:pt x="9" y="169"/>
                  </a:cubicBezTo>
                  <a:cubicBezTo>
                    <a:pt x="8" y="170"/>
                    <a:pt x="8" y="172"/>
                    <a:pt x="8" y="173"/>
                  </a:cubicBezTo>
                  <a:cubicBezTo>
                    <a:pt x="8" y="174"/>
                    <a:pt x="8" y="175"/>
                    <a:pt x="9" y="175"/>
                  </a:cubicBezTo>
                  <a:cubicBezTo>
                    <a:pt x="10" y="175"/>
                    <a:pt x="11" y="174"/>
                    <a:pt x="11" y="174"/>
                  </a:cubicBezTo>
                  <a:close/>
                  <a:moveTo>
                    <a:pt x="9" y="186"/>
                  </a:moveTo>
                  <a:cubicBezTo>
                    <a:pt x="9" y="184"/>
                    <a:pt x="9" y="183"/>
                    <a:pt x="10" y="182"/>
                  </a:cubicBezTo>
                  <a:cubicBezTo>
                    <a:pt x="10" y="181"/>
                    <a:pt x="9" y="180"/>
                    <a:pt x="8" y="180"/>
                  </a:cubicBezTo>
                  <a:cubicBezTo>
                    <a:pt x="8" y="180"/>
                    <a:pt x="7" y="180"/>
                    <a:pt x="7" y="181"/>
                  </a:cubicBezTo>
                  <a:cubicBezTo>
                    <a:pt x="6" y="182"/>
                    <a:pt x="6" y="184"/>
                    <a:pt x="6" y="185"/>
                  </a:cubicBezTo>
                  <a:cubicBezTo>
                    <a:pt x="6" y="186"/>
                    <a:pt x="7" y="187"/>
                    <a:pt x="7" y="187"/>
                  </a:cubicBezTo>
                  <a:cubicBezTo>
                    <a:pt x="8" y="187"/>
                    <a:pt x="9" y="186"/>
                    <a:pt x="9" y="186"/>
                  </a:cubicBezTo>
                  <a:close/>
                  <a:moveTo>
                    <a:pt x="7" y="197"/>
                  </a:moveTo>
                  <a:cubicBezTo>
                    <a:pt x="8" y="196"/>
                    <a:pt x="8" y="195"/>
                    <a:pt x="8" y="193"/>
                  </a:cubicBezTo>
                  <a:cubicBezTo>
                    <a:pt x="8" y="193"/>
                    <a:pt x="7" y="192"/>
                    <a:pt x="7" y="192"/>
                  </a:cubicBezTo>
                  <a:cubicBezTo>
                    <a:pt x="6" y="192"/>
                    <a:pt x="5" y="192"/>
                    <a:pt x="5" y="193"/>
                  </a:cubicBezTo>
                  <a:cubicBezTo>
                    <a:pt x="5" y="194"/>
                    <a:pt x="5" y="196"/>
                    <a:pt x="4" y="197"/>
                  </a:cubicBezTo>
                  <a:cubicBezTo>
                    <a:pt x="4" y="198"/>
                    <a:pt x="5" y="199"/>
                    <a:pt x="6" y="199"/>
                  </a:cubicBezTo>
                  <a:cubicBezTo>
                    <a:pt x="7" y="199"/>
                    <a:pt x="7" y="198"/>
                    <a:pt x="7" y="197"/>
                  </a:cubicBezTo>
                  <a:close/>
                  <a:moveTo>
                    <a:pt x="6" y="209"/>
                  </a:moveTo>
                  <a:cubicBezTo>
                    <a:pt x="6" y="208"/>
                    <a:pt x="6" y="207"/>
                    <a:pt x="7" y="205"/>
                  </a:cubicBezTo>
                  <a:cubicBezTo>
                    <a:pt x="7" y="205"/>
                    <a:pt x="6" y="204"/>
                    <a:pt x="5" y="204"/>
                  </a:cubicBezTo>
                  <a:cubicBezTo>
                    <a:pt x="4" y="204"/>
                    <a:pt x="4" y="204"/>
                    <a:pt x="4" y="205"/>
                  </a:cubicBezTo>
                  <a:cubicBezTo>
                    <a:pt x="3" y="206"/>
                    <a:pt x="3" y="208"/>
                    <a:pt x="3" y="209"/>
                  </a:cubicBezTo>
                  <a:cubicBezTo>
                    <a:pt x="3" y="210"/>
                    <a:pt x="4" y="211"/>
                    <a:pt x="5" y="211"/>
                  </a:cubicBezTo>
                  <a:cubicBezTo>
                    <a:pt x="5" y="211"/>
                    <a:pt x="6" y="210"/>
                    <a:pt x="6" y="209"/>
                  </a:cubicBezTo>
                  <a:close/>
                  <a:moveTo>
                    <a:pt x="5" y="221"/>
                  </a:moveTo>
                  <a:cubicBezTo>
                    <a:pt x="5" y="220"/>
                    <a:pt x="5" y="219"/>
                    <a:pt x="5" y="217"/>
                  </a:cubicBezTo>
                  <a:cubicBezTo>
                    <a:pt x="6" y="217"/>
                    <a:pt x="5" y="216"/>
                    <a:pt x="4" y="216"/>
                  </a:cubicBezTo>
                  <a:cubicBezTo>
                    <a:pt x="3" y="216"/>
                    <a:pt x="3" y="216"/>
                    <a:pt x="2" y="217"/>
                  </a:cubicBezTo>
                  <a:cubicBezTo>
                    <a:pt x="2" y="219"/>
                    <a:pt x="2" y="220"/>
                    <a:pt x="2" y="221"/>
                  </a:cubicBezTo>
                  <a:cubicBezTo>
                    <a:pt x="2" y="222"/>
                    <a:pt x="3" y="223"/>
                    <a:pt x="4" y="223"/>
                  </a:cubicBezTo>
                  <a:cubicBezTo>
                    <a:pt x="4" y="223"/>
                    <a:pt x="5" y="222"/>
                    <a:pt x="5" y="221"/>
                  </a:cubicBezTo>
                  <a:close/>
                  <a:moveTo>
                    <a:pt x="4" y="233"/>
                  </a:moveTo>
                  <a:cubicBezTo>
                    <a:pt x="4" y="232"/>
                    <a:pt x="4" y="231"/>
                    <a:pt x="5" y="229"/>
                  </a:cubicBezTo>
                  <a:cubicBezTo>
                    <a:pt x="5" y="229"/>
                    <a:pt x="4" y="228"/>
                    <a:pt x="3" y="228"/>
                  </a:cubicBezTo>
                  <a:cubicBezTo>
                    <a:pt x="2" y="228"/>
                    <a:pt x="2" y="228"/>
                    <a:pt x="2" y="229"/>
                  </a:cubicBezTo>
                  <a:cubicBezTo>
                    <a:pt x="2" y="231"/>
                    <a:pt x="1" y="232"/>
                    <a:pt x="1" y="233"/>
                  </a:cubicBezTo>
                  <a:cubicBezTo>
                    <a:pt x="1" y="234"/>
                    <a:pt x="2" y="235"/>
                    <a:pt x="3" y="235"/>
                  </a:cubicBezTo>
                  <a:cubicBezTo>
                    <a:pt x="4" y="235"/>
                    <a:pt x="4" y="234"/>
                    <a:pt x="4" y="233"/>
                  </a:cubicBezTo>
                  <a:close/>
                  <a:moveTo>
                    <a:pt x="4" y="245"/>
                  </a:moveTo>
                  <a:cubicBezTo>
                    <a:pt x="4" y="244"/>
                    <a:pt x="4" y="243"/>
                    <a:pt x="4" y="241"/>
                  </a:cubicBezTo>
                  <a:cubicBezTo>
                    <a:pt x="4" y="241"/>
                    <a:pt x="3" y="240"/>
                    <a:pt x="3" y="240"/>
                  </a:cubicBezTo>
                  <a:cubicBezTo>
                    <a:pt x="2" y="240"/>
                    <a:pt x="1" y="241"/>
                    <a:pt x="1" y="241"/>
                  </a:cubicBezTo>
                  <a:cubicBezTo>
                    <a:pt x="1" y="243"/>
                    <a:pt x="1" y="244"/>
                    <a:pt x="1" y="245"/>
                  </a:cubicBezTo>
                  <a:cubicBezTo>
                    <a:pt x="1" y="246"/>
                    <a:pt x="1" y="247"/>
                    <a:pt x="2" y="247"/>
                  </a:cubicBezTo>
                  <a:cubicBezTo>
                    <a:pt x="3" y="247"/>
                    <a:pt x="4" y="246"/>
                    <a:pt x="4" y="245"/>
                  </a:cubicBezTo>
                  <a:close/>
                  <a:moveTo>
                    <a:pt x="3" y="258"/>
                  </a:moveTo>
                  <a:cubicBezTo>
                    <a:pt x="4" y="256"/>
                    <a:pt x="4" y="255"/>
                    <a:pt x="4" y="254"/>
                  </a:cubicBezTo>
                  <a:cubicBezTo>
                    <a:pt x="4" y="253"/>
                    <a:pt x="3" y="252"/>
                    <a:pt x="2" y="252"/>
                  </a:cubicBezTo>
                  <a:cubicBezTo>
                    <a:pt x="1" y="252"/>
                    <a:pt x="1" y="253"/>
                    <a:pt x="1" y="253"/>
                  </a:cubicBezTo>
                  <a:cubicBezTo>
                    <a:pt x="1" y="255"/>
                    <a:pt x="1" y="256"/>
                    <a:pt x="0" y="257"/>
                  </a:cubicBezTo>
                  <a:cubicBezTo>
                    <a:pt x="0" y="258"/>
                    <a:pt x="1" y="259"/>
                    <a:pt x="2" y="259"/>
                  </a:cubicBezTo>
                  <a:cubicBezTo>
                    <a:pt x="3" y="259"/>
                    <a:pt x="3" y="258"/>
                    <a:pt x="3" y="258"/>
                  </a:cubicBezTo>
                  <a:close/>
                  <a:moveTo>
                    <a:pt x="3" y="270"/>
                  </a:moveTo>
                  <a:cubicBezTo>
                    <a:pt x="3" y="269"/>
                    <a:pt x="3" y="268"/>
                    <a:pt x="3" y="267"/>
                  </a:cubicBezTo>
                  <a:cubicBezTo>
                    <a:pt x="3" y="267"/>
                    <a:pt x="3" y="266"/>
                    <a:pt x="3" y="266"/>
                  </a:cubicBezTo>
                  <a:cubicBezTo>
                    <a:pt x="3" y="265"/>
                    <a:pt x="3" y="264"/>
                    <a:pt x="2" y="264"/>
                  </a:cubicBezTo>
                  <a:cubicBezTo>
                    <a:pt x="1" y="264"/>
                    <a:pt x="0" y="265"/>
                    <a:pt x="0" y="266"/>
                  </a:cubicBezTo>
                  <a:cubicBezTo>
                    <a:pt x="0" y="266"/>
                    <a:pt x="0" y="267"/>
                    <a:pt x="0" y="267"/>
                  </a:cubicBezTo>
                  <a:cubicBezTo>
                    <a:pt x="0" y="268"/>
                    <a:pt x="0" y="269"/>
                    <a:pt x="0" y="270"/>
                  </a:cubicBezTo>
                  <a:cubicBezTo>
                    <a:pt x="0" y="270"/>
                    <a:pt x="1" y="271"/>
                    <a:pt x="2" y="271"/>
                  </a:cubicBezTo>
                  <a:cubicBezTo>
                    <a:pt x="3" y="271"/>
                    <a:pt x="3" y="270"/>
                    <a:pt x="3" y="270"/>
                  </a:cubicBezTo>
                  <a:close/>
                  <a:moveTo>
                    <a:pt x="4" y="282"/>
                  </a:moveTo>
                  <a:cubicBezTo>
                    <a:pt x="4" y="280"/>
                    <a:pt x="4" y="279"/>
                    <a:pt x="3" y="278"/>
                  </a:cubicBezTo>
                  <a:cubicBezTo>
                    <a:pt x="3" y="277"/>
                    <a:pt x="3" y="276"/>
                    <a:pt x="2" y="276"/>
                  </a:cubicBezTo>
                  <a:cubicBezTo>
                    <a:pt x="1" y="276"/>
                    <a:pt x="0" y="277"/>
                    <a:pt x="0" y="278"/>
                  </a:cubicBezTo>
                  <a:cubicBezTo>
                    <a:pt x="1" y="279"/>
                    <a:pt x="1" y="280"/>
                    <a:pt x="1" y="282"/>
                  </a:cubicBezTo>
                  <a:cubicBezTo>
                    <a:pt x="1" y="283"/>
                    <a:pt x="1" y="283"/>
                    <a:pt x="2" y="283"/>
                  </a:cubicBezTo>
                  <a:cubicBezTo>
                    <a:pt x="3" y="283"/>
                    <a:pt x="4" y="282"/>
                    <a:pt x="4" y="282"/>
                  </a:cubicBezTo>
                  <a:close/>
                  <a:moveTo>
                    <a:pt x="4" y="294"/>
                  </a:moveTo>
                  <a:cubicBezTo>
                    <a:pt x="4" y="292"/>
                    <a:pt x="4" y="291"/>
                    <a:pt x="4" y="290"/>
                  </a:cubicBezTo>
                  <a:cubicBezTo>
                    <a:pt x="4" y="289"/>
                    <a:pt x="3" y="288"/>
                    <a:pt x="2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1"/>
                    <a:pt x="1" y="292"/>
                    <a:pt x="1" y="294"/>
                  </a:cubicBezTo>
                  <a:cubicBezTo>
                    <a:pt x="1" y="295"/>
                    <a:pt x="2" y="295"/>
                    <a:pt x="3" y="295"/>
                  </a:cubicBezTo>
                  <a:cubicBezTo>
                    <a:pt x="3" y="295"/>
                    <a:pt x="4" y="295"/>
                    <a:pt x="4" y="294"/>
                  </a:cubicBezTo>
                  <a:close/>
                  <a:moveTo>
                    <a:pt x="5" y="306"/>
                  </a:moveTo>
                  <a:cubicBezTo>
                    <a:pt x="5" y="304"/>
                    <a:pt x="4" y="303"/>
                    <a:pt x="4" y="302"/>
                  </a:cubicBezTo>
                  <a:cubicBezTo>
                    <a:pt x="4" y="301"/>
                    <a:pt x="4" y="300"/>
                    <a:pt x="3" y="300"/>
                  </a:cubicBezTo>
                  <a:cubicBezTo>
                    <a:pt x="2" y="300"/>
                    <a:pt x="1" y="301"/>
                    <a:pt x="1" y="302"/>
                  </a:cubicBezTo>
                  <a:cubicBezTo>
                    <a:pt x="1" y="303"/>
                    <a:pt x="2" y="305"/>
                    <a:pt x="2" y="306"/>
                  </a:cubicBezTo>
                  <a:cubicBezTo>
                    <a:pt x="2" y="307"/>
                    <a:pt x="2" y="307"/>
                    <a:pt x="3" y="307"/>
                  </a:cubicBezTo>
                  <a:cubicBezTo>
                    <a:pt x="4" y="307"/>
                    <a:pt x="5" y="307"/>
                    <a:pt x="5" y="306"/>
                  </a:cubicBezTo>
                  <a:close/>
                  <a:moveTo>
                    <a:pt x="5" y="318"/>
                  </a:moveTo>
                  <a:cubicBezTo>
                    <a:pt x="5" y="316"/>
                    <a:pt x="5" y="315"/>
                    <a:pt x="5" y="314"/>
                  </a:cubicBezTo>
                  <a:cubicBezTo>
                    <a:pt x="5" y="313"/>
                    <a:pt x="4" y="312"/>
                    <a:pt x="4" y="312"/>
                  </a:cubicBezTo>
                  <a:cubicBezTo>
                    <a:pt x="3" y="312"/>
                    <a:pt x="2" y="313"/>
                    <a:pt x="2" y="314"/>
                  </a:cubicBezTo>
                  <a:cubicBezTo>
                    <a:pt x="2" y="315"/>
                    <a:pt x="2" y="317"/>
                    <a:pt x="2" y="318"/>
                  </a:cubicBezTo>
                  <a:cubicBezTo>
                    <a:pt x="3" y="319"/>
                    <a:pt x="3" y="319"/>
                    <a:pt x="4" y="319"/>
                  </a:cubicBezTo>
                  <a:cubicBezTo>
                    <a:pt x="5" y="319"/>
                    <a:pt x="6" y="319"/>
                    <a:pt x="5" y="318"/>
                  </a:cubicBezTo>
                  <a:close/>
                  <a:moveTo>
                    <a:pt x="7" y="330"/>
                  </a:moveTo>
                  <a:cubicBezTo>
                    <a:pt x="6" y="328"/>
                    <a:pt x="6" y="327"/>
                    <a:pt x="6" y="326"/>
                  </a:cubicBezTo>
                  <a:cubicBezTo>
                    <a:pt x="6" y="325"/>
                    <a:pt x="5" y="324"/>
                    <a:pt x="5" y="324"/>
                  </a:cubicBezTo>
                  <a:cubicBezTo>
                    <a:pt x="4" y="324"/>
                    <a:pt x="3" y="325"/>
                    <a:pt x="3" y="326"/>
                  </a:cubicBezTo>
                  <a:cubicBezTo>
                    <a:pt x="3" y="327"/>
                    <a:pt x="3" y="329"/>
                    <a:pt x="4" y="330"/>
                  </a:cubicBezTo>
                  <a:cubicBezTo>
                    <a:pt x="4" y="331"/>
                    <a:pt x="4" y="331"/>
                    <a:pt x="5" y="331"/>
                  </a:cubicBezTo>
                  <a:cubicBezTo>
                    <a:pt x="6" y="331"/>
                    <a:pt x="7" y="331"/>
                    <a:pt x="7" y="330"/>
                  </a:cubicBezTo>
                  <a:close/>
                  <a:moveTo>
                    <a:pt x="8" y="342"/>
                  </a:moveTo>
                  <a:cubicBezTo>
                    <a:pt x="8" y="340"/>
                    <a:pt x="8" y="339"/>
                    <a:pt x="7" y="338"/>
                  </a:cubicBezTo>
                  <a:cubicBezTo>
                    <a:pt x="7" y="337"/>
                    <a:pt x="7" y="336"/>
                    <a:pt x="6" y="336"/>
                  </a:cubicBezTo>
                  <a:cubicBezTo>
                    <a:pt x="5" y="336"/>
                    <a:pt x="4" y="337"/>
                    <a:pt x="5" y="338"/>
                  </a:cubicBezTo>
                  <a:cubicBezTo>
                    <a:pt x="5" y="339"/>
                    <a:pt x="5" y="341"/>
                    <a:pt x="5" y="342"/>
                  </a:cubicBezTo>
                  <a:cubicBezTo>
                    <a:pt x="5" y="343"/>
                    <a:pt x="6" y="343"/>
                    <a:pt x="7" y="343"/>
                  </a:cubicBezTo>
                  <a:cubicBezTo>
                    <a:pt x="8" y="343"/>
                    <a:pt x="8" y="343"/>
                    <a:pt x="8" y="342"/>
                  </a:cubicBezTo>
                  <a:close/>
                  <a:moveTo>
                    <a:pt x="10" y="354"/>
                  </a:moveTo>
                  <a:cubicBezTo>
                    <a:pt x="9" y="352"/>
                    <a:pt x="9" y="351"/>
                    <a:pt x="9" y="350"/>
                  </a:cubicBezTo>
                  <a:cubicBezTo>
                    <a:pt x="9" y="349"/>
                    <a:pt x="8" y="348"/>
                    <a:pt x="7" y="348"/>
                  </a:cubicBezTo>
                  <a:cubicBezTo>
                    <a:pt x="7" y="348"/>
                    <a:pt x="6" y="349"/>
                    <a:pt x="6" y="350"/>
                  </a:cubicBezTo>
                  <a:cubicBezTo>
                    <a:pt x="6" y="351"/>
                    <a:pt x="6" y="353"/>
                    <a:pt x="7" y="354"/>
                  </a:cubicBezTo>
                  <a:cubicBezTo>
                    <a:pt x="7" y="355"/>
                    <a:pt x="8" y="355"/>
                    <a:pt x="8" y="355"/>
                  </a:cubicBezTo>
                  <a:cubicBezTo>
                    <a:pt x="9" y="355"/>
                    <a:pt x="10" y="354"/>
                    <a:pt x="10" y="354"/>
                  </a:cubicBezTo>
                  <a:close/>
                  <a:moveTo>
                    <a:pt x="12" y="366"/>
                  </a:moveTo>
                  <a:cubicBezTo>
                    <a:pt x="11" y="364"/>
                    <a:pt x="11" y="363"/>
                    <a:pt x="11" y="362"/>
                  </a:cubicBezTo>
                  <a:cubicBezTo>
                    <a:pt x="11" y="361"/>
                    <a:pt x="10" y="360"/>
                    <a:pt x="9" y="360"/>
                  </a:cubicBezTo>
                  <a:cubicBezTo>
                    <a:pt x="8" y="360"/>
                    <a:pt x="8" y="361"/>
                    <a:pt x="8" y="362"/>
                  </a:cubicBezTo>
                  <a:cubicBezTo>
                    <a:pt x="8" y="363"/>
                    <a:pt x="8" y="365"/>
                    <a:pt x="9" y="366"/>
                  </a:cubicBezTo>
                  <a:cubicBezTo>
                    <a:pt x="9" y="367"/>
                    <a:pt x="10" y="367"/>
                    <a:pt x="10" y="367"/>
                  </a:cubicBezTo>
                  <a:cubicBezTo>
                    <a:pt x="11" y="367"/>
                    <a:pt x="12" y="366"/>
                    <a:pt x="12" y="366"/>
                  </a:cubicBezTo>
                  <a:close/>
                  <a:moveTo>
                    <a:pt x="14" y="377"/>
                  </a:moveTo>
                  <a:cubicBezTo>
                    <a:pt x="14" y="376"/>
                    <a:pt x="13" y="375"/>
                    <a:pt x="13" y="373"/>
                  </a:cubicBezTo>
                  <a:cubicBezTo>
                    <a:pt x="13" y="373"/>
                    <a:pt x="12" y="372"/>
                    <a:pt x="11" y="372"/>
                  </a:cubicBezTo>
                  <a:cubicBezTo>
                    <a:pt x="10" y="372"/>
                    <a:pt x="10" y="373"/>
                    <a:pt x="10" y="374"/>
                  </a:cubicBezTo>
                  <a:cubicBezTo>
                    <a:pt x="10" y="375"/>
                    <a:pt x="11" y="377"/>
                    <a:pt x="11" y="378"/>
                  </a:cubicBezTo>
                  <a:cubicBezTo>
                    <a:pt x="11" y="379"/>
                    <a:pt x="12" y="379"/>
                    <a:pt x="13" y="379"/>
                  </a:cubicBezTo>
                  <a:cubicBezTo>
                    <a:pt x="13" y="379"/>
                    <a:pt x="14" y="378"/>
                    <a:pt x="14" y="377"/>
                  </a:cubicBezTo>
                  <a:close/>
                  <a:moveTo>
                    <a:pt x="16" y="389"/>
                  </a:moveTo>
                  <a:cubicBezTo>
                    <a:pt x="16" y="388"/>
                    <a:pt x="16" y="387"/>
                    <a:pt x="15" y="385"/>
                  </a:cubicBezTo>
                  <a:cubicBezTo>
                    <a:pt x="15" y="384"/>
                    <a:pt x="14" y="384"/>
                    <a:pt x="14" y="384"/>
                  </a:cubicBezTo>
                  <a:cubicBezTo>
                    <a:pt x="13" y="384"/>
                    <a:pt x="12" y="385"/>
                    <a:pt x="12" y="386"/>
                  </a:cubicBezTo>
                  <a:cubicBezTo>
                    <a:pt x="13" y="387"/>
                    <a:pt x="13" y="389"/>
                    <a:pt x="13" y="390"/>
                  </a:cubicBezTo>
                  <a:cubicBezTo>
                    <a:pt x="14" y="391"/>
                    <a:pt x="14" y="391"/>
                    <a:pt x="15" y="391"/>
                  </a:cubicBezTo>
                  <a:cubicBezTo>
                    <a:pt x="16" y="391"/>
                    <a:pt x="16" y="390"/>
                    <a:pt x="16" y="389"/>
                  </a:cubicBezTo>
                  <a:close/>
                  <a:moveTo>
                    <a:pt x="19" y="401"/>
                  </a:moveTo>
                  <a:cubicBezTo>
                    <a:pt x="19" y="400"/>
                    <a:pt x="18" y="398"/>
                    <a:pt x="18" y="397"/>
                  </a:cubicBezTo>
                  <a:cubicBezTo>
                    <a:pt x="18" y="396"/>
                    <a:pt x="17" y="396"/>
                    <a:pt x="16" y="396"/>
                  </a:cubicBezTo>
                  <a:cubicBezTo>
                    <a:pt x="15" y="396"/>
                    <a:pt x="15" y="397"/>
                    <a:pt x="15" y="398"/>
                  </a:cubicBezTo>
                  <a:cubicBezTo>
                    <a:pt x="16" y="399"/>
                    <a:pt x="16" y="400"/>
                    <a:pt x="16" y="402"/>
                  </a:cubicBezTo>
                  <a:cubicBezTo>
                    <a:pt x="16" y="402"/>
                    <a:pt x="17" y="403"/>
                    <a:pt x="18" y="403"/>
                  </a:cubicBezTo>
                  <a:cubicBezTo>
                    <a:pt x="19" y="402"/>
                    <a:pt x="19" y="402"/>
                    <a:pt x="19" y="401"/>
                  </a:cubicBezTo>
                  <a:close/>
                  <a:moveTo>
                    <a:pt x="22" y="412"/>
                  </a:moveTo>
                  <a:cubicBezTo>
                    <a:pt x="22" y="411"/>
                    <a:pt x="21" y="410"/>
                    <a:pt x="21" y="409"/>
                  </a:cubicBezTo>
                  <a:cubicBezTo>
                    <a:pt x="21" y="408"/>
                    <a:pt x="20" y="407"/>
                    <a:pt x="19" y="408"/>
                  </a:cubicBezTo>
                  <a:cubicBezTo>
                    <a:pt x="18" y="408"/>
                    <a:pt x="18" y="409"/>
                    <a:pt x="18" y="409"/>
                  </a:cubicBezTo>
                  <a:cubicBezTo>
                    <a:pt x="19" y="411"/>
                    <a:pt x="19" y="412"/>
                    <a:pt x="19" y="413"/>
                  </a:cubicBezTo>
                  <a:cubicBezTo>
                    <a:pt x="20" y="414"/>
                    <a:pt x="20" y="415"/>
                    <a:pt x="21" y="414"/>
                  </a:cubicBezTo>
                  <a:cubicBezTo>
                    <a:pt x="22" y="414"/>
                    <a:pt x="22" y="413"/>
                    <a:pt x="22" y="412"/>
                  </a:cubicBezTo>
                  <a:close/>
                  <a:moveTo>
                    <a:pt x="26" y="424"/>
                  </a:moveTo>
                  <a:cubicBezTo>
                    <a:pt x="25" y="423"/>
                    <a:pt x="25" y="421"/>
                    <a:pt x="24" y="420"/>
                  </a:cubicBezTo>
                  <a:cubicBezTo>
                    <a:pt x="24" y="419"/>
                    <a:pt x="23" y="419"/>
                    <a:pt x="23" y="419"/>
                  </a:cubicBezTo>
                  <a:cubicBezTo>
                    <a:pt x="22" y="419"/>
                    <a:pt x="21" y="420"/>
                    <a:pt x="22" y="421"/>
                  </a:cubicBezTo>
                  <a:cubicBezTo>
                    <a:pt x="22" y="422"/>
                    <a:pt x="22" y="424"/>
                    <a:pt x="23" y="425"/>
                  </a:cubicBezTo>
                  <a:cubicBezTo>
                    <a:pt x="23" y="426"/>
                    <a:pt x="24" y="426"/>
                    <a:pt x="25" y="426"/>
                  </a:cubicBezTo>
                  <a:cubicBezTo>
                    <a:pt x="26" y="426"/>
                    <a:pt x="26" y="425"/>
                    <a:pt x="26" y="424"/>
                  </a:cubicBezTo>
                  <a:close/>
                  <a:moveTo>
                    <a:pt x="30" y="435"/>
                  </a:moveTo>
                  <a:cubicBezTo>
                    <a:pt x="29" y="434"/>
                    <a:pt x="29" y="433"/>
                    <a:pt x="28" y="432"/>
                  </a:cubicBezTo>
                  <a:cubicBezTo>
                    <a:pt x="28" y="431"/>
                    <a:pt x="27" y="430"/>
                    <a:pt x="26" y="431"/>
                  </a:cubicBezTo>
                  <a:cubicBezTo>
                    <a:pt x="26" y="431"/>
                    <a:pt x="25" y="432"/>
                    <a:pt x="25" y="433"/>
                  </a:cubicBezTo>
                  <a:cubicBezTo>
                    <a:pt x="26" y="434"/>
                    <a:pt x="26" y="435"/>
                    <a:pt x="27" y="436"/>
                  </a:cubicBezTo>
                  <a:cubicBezTo>
                    <a:pt x="27" y="437"/>
                    <a:pt x="28" y="438"/>
                    <a:pt x="29" y="437"/>
                  </a:cubicBezTo>
                  <a:cubicBezTo>
                    <a:pt x="29" y="437"/>
                    <a:pt x="30" y="436"/>
                    <a:pt x="30" y="435"/>
                  </a:cubicBezTo>
                  <a:close/>
                  <a:moveTo>
                    <a:pt x="34" y="447"/>
                  </a:moveTo>
                  <a:cubicBezTo>
                    <a:pt x="33" y="445"/>
                    <a:pt x="33" y="444"/>
                    <a:pt x="32" y="443"/>
                  </a:cubicBezTo>
                  <a:cubicBezTo>
                    <a:pt x="32" y="442"/>
                    <a:pt x="31" y="442"/>
                    <a:pt x="30" y="442"/>
                  </a:cubicBezTo>
                  <a:cubicBezTo>
                    <a:pt x="30" y="442"/>
                    <a:pt x="29" y="443"/>
                    <a:pt x="30" y="444"/>
                  </a:cubicBezTo>
                  <a:cubicBezTo>
                    <a:pt x="30" y="445"/>
                    <a:pt x="31" y="447"/>
                    <a:pt x="31" y="448"/>
                  </a:cubicBezTo>
                  <a:cubicBezTo>
                    <a:pt x="31" y="449"/>
                    <a:pt x="32" y="449"/>
                    <a:pt x="33" y="449"/>
                  </a:cubicBezTo>
                  <a:cubicBezTo>
                    <a:pt x="34" y="448"/>
                    <a:pt x="34" y="447"/>
                    <a:pt x="34" y="447"/>
                  </a:cubicBezTo>
                  <a:close/>
                  <a:moveTo>
                    <a:pt x="38" y="458"/>
                  </a:moveTo>
                  <a:cubicBezTo>
                    <a:pt x="38" y="457"/>
                    <a:pt x="37" y="455"/>
                    <a:pt x="37" y="454"/>
                  </a:cubicBezTo>
                  <a:cubicBezTo>
                    <a:pt x="37" y="453"/>
                    <a:pt x="36" y="453"/>
                    <a:pt x="35" y="453"/>
                  </a:cubicBezTo>
                  <a:cubicBezTo>
                    <a:pt x="34" y="454"/>
                    <a:pt x="34" y="454"/>
                    <a:pt x="34" y="455"/>
                  </a:cubicBezTo>
                  <a:cubicBezTo>
                    <a:pt x="35" y="456"/>
                    <a:pt x="35" y="458"/>
                    <a:pt x="36" y="459"/>
                  </a:cubicBezTo>
                  <a:cubicBezTo>
                    <a:pt x="36" y="460"/>
                    <a:pt x="37" y="460"/>
                    <a:pt x="38" y="460"/>
                  </a:cubicBezTo>
                  <a:cubicBezTo>
                    <a:pt x="38" y="459"/>
                    <a:pt x="39" y="458"/>
                    <a:pt x="38" y="458"/>
                  </a:cubicBezTo>
                  <a:close/>
                  <a:moveTo>
                    <a:pt x="44" y="469"/>
                  </a:moveTo>
                  <a:cubicBezTo>
                    <a:pt x="43" y="467"/>
                    <a:pt x="42" y="466"/>
                    <a:pt x="42" y="465"/>
                  </a:cubicBezTo>
                  <a:cubicBezTo>
                    <a:pt x="42" y="464"/>
                    <a:pt x="41" y="464"/>
                    <a:pt x="40" y="464"/>
                  </a:cubicBezTo>
                  <a:cubicBezTo>
                    <a:pt x="39" y="465"/>
                    <a:pt x="39" y="466"/>
                    <a:pt x="39" y="466"/>
                  </a:cubicBezTo>
                  <a:cubicBezTo>
                    <a:pt x="40" y="468"/>
                    <a:pt x="40" y="469"/>
                    <a:pt x="41" y="470"/>
                  </a:cubicBezTo>
                  <a:cubicBezTo>
                    <a:pt x="41" y="471"/>
                    <a:pt x="42" y="471"/>
                    <a:pt x="43" y="471"/>
                  </a:cubicBezTo>
                  <a:cubicBezTo>
                    <a:pt x="44" y="470"/>
                    <a:pt x="44" y="469"/>
                    <a:pt x="44" y="469"/>
                  </a:cubicBezTo>
                  <a:close/>
                  <a:moveTo>
                    <a:pt x="49" y="479"/>
                  </a:moveTo>
                  <a:cubicBezTo>
                    <a:pt x="49" y="478"/>
                    <a:pt x="48" y="477"/>
                    <a:pt x="47" y="476"/>
                  </a:cubicBezTo>
                  <a:cubicBezTo>
                    <a:pt x="47" y="475"/>
                    <a:pt x="46" y="475"/>
                    <a:pt x="45" y="475"/>
                  </a:cubicBezTo>
                  <a:cubicBezTo>
                    <a:pt x="45" y="475"/>
                    <a:pt x="44" y="476"/>
                    <a:pt x="45" y="477"/>
                  </a:cubicBezTo>
                  <a:cubicBezTo>
                    <a:pt x="45" y="478"/>
                    <a:pt x="46" y="479"/>
                    <a:pt x="47" y="481"/>
                  </a:cubicBezTo>
                  <a:cubicBezTo>
                    <a:pt x="47" y="481"/>
                    <a:pt x="48" y="482"/>
                    <a:pt x="49" y="481"/>
                  </a:cubicBezTo>
                  <a:cubicBezTo>
                    <a:pt x="50" y="481"/>
                    <a:pt x="50" y="480"/>
                    <a:pt x="49" y="479"/>
                  </a:cubicBezTo>
                  <a:close/>
                  <a:moveTo>
                    <a:pt x="56" y="489"/>
                  </a:moveTo>
                  <a:cubicBezTo>
                    <a:pt x="55" y="488"/>
                    <a:pt x="54" y="487"/>
                    <a:pt x="53" y="486"/>
                  </a:cubicBezTo>
                  <a:cubicBezTo>
                    <a:pt x="53" y="485"/>
                    <a:pt x="52" y="485"/>
                    <a:pt x="51" y="485"/>
                  </a:cubicBezTo>
                  <a:cubicBezTo>
                    <a:pt x="51" y="486"/>
                    <a:pt x="51" y="487"/>
                    <a:pt x="51" y="488"/>
                  </a:cubicBezTo>
                  <a:cubicBezTo>
                    <a:pt x="52" y="489"/>
                    <a:pt x="52" y="490"/>
                    <a:pt x="53" y="491"/>
                  </a:cubicBezTo>
                  <a:cubicBezTo>
                    <a:pt x="54" y="492"/>
                    <a:pt x="55" y="492"/>
                    <a:pt x="55" y="491"/>
                  </a:cubicBezTo>
                  <a:cubicBezTo>
                    <a:pt x="56" y="491"/>
                    <a:pt x="56" y="490"/>
                    <a:pt x="56" y="489"/>
                  </a:cubicBezTo>
                  <a:close/>
                  <a:moveTo>
                    <a:pt x="63" y="499"/>
                  </a:moveTo>
                  <a:cubicBezTo>
                    <a:pt x="62" y="498"/>
                    <a:pt x="61" y="497"/>
                    <a:pt x="60" y="496"/>
                  </a:cubicBezTo>
                  <a:cubicBezTo>
                    <a:pt x="60" y="495"/>
                    <a:pt x="59" y="495"/>
                    <a:pt x="58" y="496"/>
                  </a:cubicBezTo>
                  <a:cubicBezTo>
                    <a:pt x="57" y="496"/>
                    <a:pt x="57" y="497"/>
                    <a:pt x="58" y="498"/>
                  </a:cubicBezTo>
                  <a:cubicBezTo>
                    <a:pt x="59" y="499"/>
                    <a:pt x="59" y="500"/>
                    <a:pt x="60" y="501"/>
                  </a:cubicBezTo>
                  <a:cubicBezTo>
                    <a:pt x="61" y="502"/>
                    <a:pt x="62" y="502"/>
                    <a:pt x="62" y="501"/>
                  </a:cubicBezTo>
                  <a:cubicBezTo>
                    <a:pt x="63" y="501"/>
                    <a:pt x="63" y="500"/>
                    <a:pt x="63" y="499"/>
                  </a:cubicBezTo>
                  <a:close/>
                  <a:moveTo>
                    <a:pt x="70" y="508"/>
                  </a:moveTo>
                  <a:cubicBezTo>
                    <a:pt x="70" y="507"/>
                    <a:pt x="69" y="506"/>
                    <a:pt x="68" y="505"/>
                  </a:cubicBezTo>
                  <a:cubicBezTo>
                    <a:pt x="67" y="505"/>
                    <a:pt x="66" y="504"/>
                    <a:pt x="66" y="505"/>
                  </a:cubicBezTo>
                  <a:cubicBezTo>
                    <a:pt x="65" y="506"/>
                    <a:pt x="65" y="506"/>
                    <a:pt x="65" y="507"/>
                  </a:cubicBezTo>
                  <a:cubicBezTo>
                    <a:pt x="66" y="508"/>
                    <a:pt x="67" y="509"/>
                    <a:pt x="68" y="510"/>
                  </a:cubicBezTo>
                  <a:cubicBezTo>
                    <a:pt x="69" y="511"/>
                    <a:pt x="70" y="511"/>
                    <a:pt x="70" y="510"/>
                  </a:cubicBezTo>
                  <a:cubicBezTo>
                    <a:pt x="71" y="510"/>
                    <a:pt x="71" y="509"/>
                    <a:pt x="70" y="508"/>
                  </a:cubicBezTo>
                  <a:close/>
                  <a:moveTo>
                    <a:pt x="79" y="516"/>
                  </a:moveTo>
                  <a:cubicBezTo>
                    <a:pt x="78" y="515"/>
                    <a:pt x="77" y="515"/>
                    <a:pt x="76" y="514"/>
                  </a:cubicBezTo>
                  <a:cubicBezTo>
                    <a:pt x="75" y="513"/>
                    <a:pt x="74" y="513"/>
                    <a:pt x="74" y="514"/>
                  </a:cubicBezTo>
                  <a:cubicBezTo>
                    <a:pt x="73" y="514"/>
                    <a:pt x="73" y="515"/>
                    <a:pt x="74" y="516"/>
                  </a:cubicBezTo>
                  <a:cubicBezTo>
                    <a:pt x="75" y="517"/>
                    <a:pt x="76" y="518"/>
                    <a:pt x="77" y="519"/>
                  </a:cubicBezTo>
                  <a:cubicBezTo>
                    <a:pt x="78" y="519"/>
                    <a:pt x="79" y="519"/>
                    <a:pt x="79" y="518"/>
                  </a:cubicBezTo>
                  <a:cubicBezTo>
                    <a:pt x="80" y="518"/>
                    <a:pt x="80" y="517"/>
                    <a:pt x="79" y="516"/>
                  </a:cubicBezTo>
                  <a:close/>
                  <a:moveTo>
                    <a:pt x="89" y="523"/>
                  </a:moveTo>
                  <a:cubicBezTo>
                    <a:pt x="88" y="523"/>
                    <a:pt x="86" y="522"/>
                    <a:pt x="85" y="521"/>
                  </a:cubicBezTo>
                  <a:cubicBezTo>
                    <a:pt x="85" y="521"/>
                    <a:pt x="84" y="521"/>
                    <a:pt x="83" y="521"/>
                  </a:cubicBezTo>
                  <a:cubicBezTo>
                    <a:pt x="83" y="522"/>
                    <a:pt x="83" y="523"/>
                    <a:pt x="84" y="524"/>
                  </a:cubicBezTo>
                  <a:cubicBezTo>
                    <a:pt x="85" y="524"/>
                    <a:pt x="86" y="525"/>
                    <a:pt x="87" y="526"/>
                  </a:cubicBezTo>
                  <a:cubicBezTo>
                    <a:pt x="88" y="526"/>
                    <a:pt x="89" y="526"/>
                    <a:pt x="89" y="525"/>
                  </a:cubicBezTo>
                  <a:cubicBezTo>
                    <a:pt x="90" y="525"/>
                    <a:pt x="89" y="524"/>
                    <a:pt x="89" y="523"/>
                  </a:cubicBezTo>
                  <a:close/>
                  <a:moveTo>
                    <a:pt x="99" y="528"/>
                  </a:moveTo>
                  <a:cubicBezTo>
                    <a:pt x="98" y="528"/>
                    <a:pt x="97" y="527"/>
                    <a:pt x="96" y="527"/>
                  </a:cubicBezTo>
                  <a:cubicBezTo>
                    <a:pt x="95" y="527"/>
                    <a:pt x="94" y="527"/>
                    <a:pt x="94" y="528"/>
                  </a:cubicBezTo>
                  <a:cubicBezTo>
                    <a:pt x="93" y="528"/>
                    <a:pt x="94" y="529"/>
                    <a:pt x="94" y="530"/>
                  </a:cubicBezTo>
                  <a:cubicBezTo>
                    <a:pt x="96" y="530"/>
                    <a:pt x="97" y="531"/>
                    <a:pt x="98" y="531"/>
                  </a:cubicBezTo>
                  <a:cubicBezTo>
                    <a:pt x="99" y="532"/>
                    <a:pt x="100" y="531"/>
                    <a:pt x="100" y="530"/>
                  </a:cubicBezTo>
                  <a:cubicBezTo>
                    <a:pt x="100" y="530"/>
                    <a:pt x="100" y="529"/>
                    <a:pt x="99" y="528"/>
                  </a:cubicBezTo>
                  <a:close/>
                  <a:moveTo>
                    <a:pt x="110" y="531"/>
                  </a:moveTo>
                  <a:cubicBezTo>
                    <a:pt x="109" y="531"/>
                    <a:pt x="108" y="531"/>
                    <a:pt x="107" y="531"/>
                  </a:cubicBezTo>
                  <a:cubicBezTo>
                    <a:pt x="106" y="531"/>
                    <a:pt x="105" y="531"/>
                    <a:pt x="105" y="532"/>
                  </a:cubicBezTo>
                  <a:cubicBezTo>
                    <a:pt x="105" y="533"/>
                    <a:pt x="105" y="533"/>
                    <a:pt x="106" y="534"/>
                  </a:cubicBezTo>
                  <a:cubicBezTo>
                    <a:pt x="107" y="534"/>
                    <a:pt x="109" y="534"/>
                    <a:pt x="110" y="534"/>
                  </a:cubicBezTo>
                  <a:cubicBezTo>
                    <a:pt x="111" y="535"/>
                    <a:pt x="112" y="534"/>
                    <a:pt x="112" y="533"/>
                  </a:cubicBezTo>
                  <a:cubicBezTo>
                    <a:pt x="112" y="532"/>
                    <a:pt x="111" y="532"/>
                    <a:pt x="110" y="531"/>
                  </a:cubicBezTo>
                  <a:close/>
                  <a:moveTo>
                    <a:pt x="122" y="532"/>
                  </a:moveTo>
                  <a:cubicBezTo>
                    <a:pt x="121" y="532"/>
                    <a:pt x="120" y="532"/>
                    <a:pt x="118" y="532"/>
                  </a:cubicBezTo>
                  <a:cubicBezTo>
                    <a:pt x="117" y="532"/>
                    <a:pt x="117" y="533"/>
                    <a:pt x="117" y="534"/>
                  </a:cubicBezTo>
                  <a:cubicBezTo>
                    <a:pt x="117" y="534"/>
                    <a:pt x="117" y="535"/>
                    <a:pt x="118" y="535"/>
                  </a:cubicBezTo>
                  <a:cubicBezTo>
                    <a:pt x="120" y="535"/>
                    <a:pt x="121" y="535"/>
                    <a:pt x="122" y="535"/>
                  </a:cubicBezTo>
                  <a:cubicBezTo>
                    <a:pt x="123" y="535"/>
                    <a:pt x="124" y="534"/>
                    <a:pt x="124" y="533"/>
                  </a:cubicBezTo>
                  <a:cubicBezTo>
                    <a:pt x="124" y="532"/>
                    <a:pt x="123" y="532"/>
                    <a:pt x="122" y="532"/>
                  </a:cubicBezTo>
                  <a:close/>
                  <a:moveTo>
                    <a:pt x="134" y="530"/>
                  </a:moveTo>
                  <a:cubicBezTo>
                    <a:pt x="132" y="530"/>
                    <a:pt x="131" y="530"/>
                    <a:pt x="130" y="531"/>
                  </a:cubicBezTo>
                  <a:cubicBezTo>
                    <a:pt x="129" y="531"/>
                    <a:pt x="129" y="532"/>
                    <a:pt x="129" y="532"/>
                  </a:cubicBezTo>
                  <a:cubicBezTo>
                    <a:pt x="129" y="533"/>
                    <a:pt x="130" y="534"/>
                    <a:pt x="131" y="534"/>
                  </a:cubicBezTo>
                  <a:cubicBezTo>
                    <a:pt x="132" y="533"/>
                    <a:pt x="133" y="533"/>
                    <a:pt x="135" y="532"/>
                  </a:cubicBezTo>
                  <a:cubicBezTo>
                    <a:pt x="135" y="532"/>
                    <a:pt x="136" y="531"/>
                    <a:pt x="135" y="531"/>
                  </a:cubicBezTo>
                  <a:cubicBezTo>
                    <a:pt x="135" y="530"/>
                    <a:pt x="134" y="529"/>
                    <a:pt x="134" y="530"/>
                  </a:cubicBezTo>
                  <a:close/>
                  <a:moveTo>
                    <a:pt x="144" y="525"/>
                  </a:moveTo>
                  <a:cubicBezTo>
                    <a:pt x="143" y="526"/>
                    <a:pt x="142" y="526"/>
                    <a:pt x="141" y="527"/>
                  </a:cubicBezTo>
                  <a:cubicBezTo>
                    <a:pt x="140" y="527"/>
                    <a:pt x="140" y="528"/>
                    <a:pt x="140" y="529"/>
                  </a:cubicBezTo>
                  <a:cubicBezTo>
                    <a:pt x="141" y="529"/>
                    <a:pt x="141" y="530"/>
                    <a:pt x="142" y="529"/>
                  </a:cubicBezTo>
                  <a:cubicBezTo>
                    <a:pt x="143" y="529"/>
                    <a:pt x="145" y="528"/>
                    <a:pt x="146" y="528"/>
                  </a:cubicBezTo>
                  <a:cubicBezTo>
                    <a:pt x="147" y="527"/>
                    <a:pt x="147" y="526"/>
                    <a:pt x="146" y="525"/>
                  </a:cubicBezTo>
                  <a:cubicBezTo>
                    <a:pt x="146" y="525"/>
                    <a:pt x="145" y="524"/>
                    <a:pt x="144" y="525"/>
                  </a:cubicBezTo>
                  <a:close/>
                  <a:moveTo>
                    <a:pt x="154" y="518"/>
                  </a:moveTo>
                  <a:cubicBezTo>
                    <a:pt x="153" y="519"/>
                    <a:pt x="152" y="520"/>
                    <a:pt x="151" y="521"/>
                  </a:cubicBezTo>
                  <a:cubicBezTo>
                    <a:pt x="150" y="521"/>
                    <a:pt x="150" y="522"/>
                    <a:pt x="151" y="523"/>
                  </a:cubicBezTo>
                  <a:cubicBezTo>
                    <a:pt x="151" y="524"/>
                    <a:pt x="152" y="524"/>
                    <a:pt x="153" y="523"/>
                  </a:cubicBezTo>
                  <a:cubicBezTo>
                    <a:pt x="154" y="522"/>
                    <a:pt x="155" y="522"/>
                    <a:pt x="156" y="521"/>
                  </a:cubicBezTo>
                  <a:cubicBezTo>
                    <a:pt x="157" y="520"/>
                    <a:pt x="157" y="519"/>
                    <a:pt x="156" y="519"/>
                  </a:cubicBezTo>
                  <a:cubicBezTo>
                    <a:pt x="156" y="518"/>
                    <a:pt x="155" y="518"/>
                    <a:pt x="154" y="518"/>
                  </a:cubicBezTo>
                  <a:close/>
                  <a:moveTo>
                    <a:pt x="163" y="511"/>
                  </a:moveTo>
                  <a:cubicBezTo>
                    <a:pt x="162" y="511"/>
                    <a:pt x="161" y="512"/>
                    <a:pt x="160" y="513"/>
                  </a:cubicBezTo>
                  <a:cubicBezTo>
                    <a:pt x="160" y="514"/>
                    <a:pt x="160" y="515"/>
                    <a:pt x="160" y="515"/>
                  </a:cubicBezTo>
                  <a:cubicBezTo>
                    <a:pt x="161" y="516"/>
                    <a:pt x="162" y="516"/>
                    <a:pt x="162" y="515"/>
                  </a:cubicBezTo>
                  <a:cubicBezTo>
                    <a:pt x="163" y="515"/>
                    <a:pt x="164" y="514"/>
                    <a:pt x="165" y="513"/>
                  </a:cubicBezTo>
                  <a:cubicBezTo>
                    <a:pt x="166" y="512"/>
                    <a:pt x="166" y="511"/>
                    <a:pt x="165" y="511"/>
                  </a:cubicBezTo>
                  <a:cubicBezTo>
                    <a:pt x="165" y="510"/>
                    <a:pt x="164" y="510"/>
                    <a:pt x="163" y="511"/>
                  </a:cubicBezTo>
                  <a:close/>
                  <a:moveTo>
                    <a:pt x="171" y="502"/>
                  </a:moveTo>
                  <a:cubicBezTo>
                    <a:pt x="170" y="503"/>
                    <a:pt x="169" y="504"/>
                    <a:pt x="169" y="505"/>
                  </a:cubicBezTo>
                  <a:cubicBezTo>
                    <a:pt x="168" y="505"/>
                    <a:pt x="168" y="506"/>
                    <a:pt x="169" y="507"/>
                  </a:cubicBezTo>
                  <a:cubicBezTo>
                    <a:pt x="169" y="507"/>
                    <a:pt x="170" y="507"/>
                    <a:pt x="171" y="507"/>
                  </a:cubicBezTo>
                  <a:cubicBezTo>
                    <a:pt x="172" y="506"/>
                    <a:pt x="173" y="505"/>
                    <a:pt x="173" y="504"/>
                  </a:cubicBezTo>
                  <a:cubicBezTo>
                    <a:pt x="174" y="503"/>
                    <a:pt x="174" y="502"/>
                    <a:pt x="173" y="501"/>
                  </a:cubicBezTo>
                  <a:cubicBezTo>
                    <a:pt x="173" y="501"/>
                    <a:pt x="172" y="501"/>
                    <a:pt x="171" y="502"/>
                  </a:cubicBezTo>
                  <a:close/>
                  <a:moveTo>
                    <a:pt x="178" y="492"/>
                  </a:moveTo>
                  <a:cubicBezTo>
                    <a:pt x="178" y="493"/>
                    <a:pt x="177" y="494"/>
                    <a:pt x="176" y="495"/>
                  </a:cubicBezTo>
                  <a:cubicBezTo>
                    <a:pt x="176" y="496"/>
                    <a:pt x="176" y="497"/>
                    <a:pt x="176" y="497"/>
                  </a:cubicBezTo>
                  <a:cubicBezTo>
                    <a:pt x="177" y="498"/>
                    <a:pt x="178" y="498"/>
                    <a:pt x="178" y="497"/>
                  </a:cubicBezTo>
                  <a:cubicBezTo>
                    <a:pt x="179" y="496"/>
                    <a:pt x="180" y="495"/>
                    <a:pt x="181" y="494"/>
                  </a:cubicBezTo>
                  <a:cubicBezTo>
                    <a:pt x="181" y="493"/>
                    <a:pt x="181" y="492"/>
                    <a:pt x="180" y="492"/>
                  </a:cubicBezTo>
                  <a:cubicBezTo>
                    <a:pt x="180" y="491"/>
                    <a:pt x="179" y="491"/>
                    <a:pt x="178" y="492"/>
                  </a:cubicBezTo>
                  <a:close/>
                  <a:moveTo>
                    <a:pt x="185" y="482"/>
                  </a:moveTo>
                  <a:cubicBezTo>
                    <a:pt x="184" y="483"/>
                    <a:pt x="183" y="484"/>
                    <a:pt x="183" y="485"/>
                  </a:cubicBezTo>
                  <a:cubicBezTo>
                    <a:pt x="182" y="486"/>
                    <a:pt x="183" y="487"/>
                    <a:pt x="183" y="488"/>
                  </a:cubicBezTo>
                  <a:cubicBezTo>
                    <a:pt x="184" y="488"/>
                    <a:pt x="185" y="488"/>
                    <a:pt x="185" y="487"/>
                  </a:cubicBezTo>
                  <a:cubicBezTo>
                    <a:pt x="186" y="486"/>
                    <a:pt x="187" y="485"/>
                    <a:pt x="187" y="484"/>
                  </a:cubicBezTo>
                  <a:cubicBezTo>
                    <a:pt x="188" y="483"/>
                    <a:pt x="188" y="482"/>
                    <a:pt x="187" y="482"/>
                  </a:cubicBezTo>
                  <a:cubicBezTo>
                    <a:pt x="186" y="481"/>
                    <a:pt x="185" y="481"/>
                    <a:pt x="185" y="482"/>
                  </a:cubicBezTo>
                  <a:close/>
                  <a:moveTo>
                    <a:pt x="191" y="472"/>
                  </a:moveTo>
                  <a:cubicBezTo>
                    <a:pt x="190" y="473"/>
                    <a:pt x="189" y="474"/>
                    <a:pt x="189" y="475"/>
                  </a:cubicBezTo>
                  <a:cubicBezTo>
                    <a:pt x="188" y="476"/>
                    <a:pt x="189" y="477"/>
                    <a:pt x="189" y="477"/>
                  </a:cubicBezTo>
                  <a:cubicBezTo>
                    <a:pt x="190" y="478"/>
                    <a:pt x="191" y="477"/>
                    <a:pt x="191" y="477"/>
                  </a:cubicBezTo>
                  <a:cubicBezTo>
                    <a:pt x="192" y="475"/>
                    <a:pt x="193" y="474"/>
                    <a:pt x="193" y="473"/>
                  </a:cubicBezTo>
                  <a:cubicBezTo>
                    <a:pt x="194" y="472"/>
                    <a:pt x="193" y="471"/>
                    <a:pt x="193" y="471"/>
                  </a:cubicBezTo>
                  <a:cubicBezTo>
                    <a:pt x="192" y="471"/>
                    <a:pt x="191" y="471"/>
                    <a:pt x="191" y="472"/>
                  </a:cubicBezTo>
                  <a:close/>
                  <a:moveTo>
                    <a:pt x="196" y="461"/>
                  </a:moveTo>
                  <a:cubicBezTo>
                    <a:pt x="195" y="462"/>
                    <a:pt x="195" y="463"/>
                    <a:pt x="194" y="464"/>
                  </a:cubicBezTo>
                  <a:cubicBezTo>
                    <a:pt x="194" y="465"/>
                    <a:pt x="194" y="466"/>
                    <a:pt x="195" y="466"/>
                  </a:cubicBezTo>
                  <a:cubicBezTo>
                    <a:pt x="196" y="467"/>
                    <a:pt x="197" y="467"/>
                    <a:pt x="197" y="466"/>
                  </a:cubicBezTo>
                  <a:cubicBezTo>
                    <a:pt x="198" y="465"/>
                    <a:pt x="198" y="463"/>
                    <a:pt x="199" y="462"/>
                  </a:cubicBezTo>
                  <a:cubicBezTo>
                    <a:pt x="199" y="461"/>
                    <a:pt x="199" y="460"/>
                    <a:pt x="198" y="460"/>
                  </a:cubicBezTo>
                  <a:cubicBezTo>
                    <a:pt x="197" y="460"/>
                    <a:pt x="196" y="460"/>
                    <a:pt x="196" y="461"/>
                  </a:cubicBezTo>
                  <a:close/>
                  <a:moveTo>
                    <a:pt x="201" y="450"/>
                  </a:moveTo>
                  <a:cubicBezTo>
                    <a:pt x="200" y="451"/>
                    <a:pt x="200" y="452"/>
                    <a:pt x="199" y="454"/>
                  </a:cubicBezTo>
                  <a:cubicBezTo>
                    <a:pt x="199" y="454"/>
                    <a:pt x="199" y="455"/>
                    <a:pt x="200" y="456"/>
                  </a:cubicBezTo>
                  <a:cubicBezTo>
                    <a:pt x="201" y="456"/>
                    <a:pt x="202" y="455"/>
                    <a:pt x="202" y="455"/>
                  </a:cubicBezTo>
                  <a:cubicBezTo>
                    <a:pt x="203" y="453"/>
                    <a:pt x="203" y="452"/>
                    <a:pt x="204" y="451"/>
                  </a:cubicBezTo>
                  <a:cubicBezTo>
                    <a:pt x="204" y="450"/>
                    <a:pt x="204" y="449"/>
                    <a:pt x="203" y="449"/>
                  </a:cubicBezTo>
                  <a:cubicBezTo>
                    <a:pt x="202" y="449"/>
                    <a:pt x="201" y="449"/>
                    <a:pt x="201" y="450"/>
                  </a:cubicBezTo>
                  <a:close/>
                  <a:moveTo>
                    <a:pt x="205" y="439"/>
                  </a:moveTo>
                  <a:cubicBezTo>
                    <a:pt x="205" y="440"/>
                    <a:pt x="204" y="441"/>
                    <a:pt x="204" y="442"/>
                  </a:cubicBezTo>
                  <a:cubicBezTo>
                    <a:pt x="204" y="443"/>
                    <a:pt x="204" y="444"/>
                    <a:pt x="205" y="444"/>
                  </a:cubicBezTo>
                  <a:cubicBezTo>
                    <a:pt x="205" y="445"/>
                    <a:pt x="206" y="444"/>
                    <a:pt x="207" y="443"/>
                  </a:cubicBezTo>
                  <a:cubicBezTo>
                    <a:pt x="207" y="442"/>
                    <a:pt x="208" y="441"/>
                    <a:pt x="208" y="440"/>
                  </a:cubicBezTo>
                  <a:cubicBezTo>
                    <a:pt x="208" y="439"/>
                    <a:pt x="208" y="438"/>
                    <a:pt x="207" y="438"/>
                  </a:cubicBezTo>
                  <a:cubicBezTo>
                    <a:pt x="206" y="437"/>
                    <a:pt x="206" y="438"/>
                    <a:pt x="205" y="439"/>
                  </a:cubicBezTo>
                  <a:close/>
                  <a:moveTo>
                    <a:pt x="209" y="427"/>
                  </a:moveTo>
                  <a:cubicBezTo>
                    <a:pt x="209" y="429"/>
                    <a:pt x="208" y="430"/>
                    <a:pt x="208" y="431"/>
                  </a:cubicBezTo>
                  <a:cubicBezTo>
                    <a:pt x="208" y="432"/>
                    <a:pt x="208" y="433"/>
                    <a:pt x="209" y="433"/>
                  </a:cubicBezTo>
                  <a:cubicBezTo>
                    <a:pt x="210" y="433"/>
                    <a:pt x="210" y="433"/>
                    <a:pt x="211" y="432"/>
                  </a:cubicBezTo>
                  <a:cubicBezTo>
                    <a:pt x="211" y="431"/>
                    <a:pt x="212" y="430"/>
                    <a:pt x="212" y="428"/>
                  </a:cubicBezTo>
                  <a:cubicBezTo>
                    <a:pt x="212" y="427"/>
                    <a:pt x="212" y="427"/>
                    <a:pt x="211" y="426"/>
                  </a:cubicBezTo>
                  <a:cubicBezTo>
                    <a:pt x="210" y="426"/>
                    <a:pt x="209" y="426"/>
                    <a:pt x="209" y="427"/>
                  </a:cubicBezTo>
                  <a:close/>
                  <a:moveTo>
                    <a:pt x="213" y="416"/>
                  </a:moveTo>
                  <a:cubicBezTo>
                    <a:pt x="212" y="417"/>
                    <a:pt x="212" y="418"/>
                    <a:pt x="212" y="420"/>
                  </a:cubicBezTo>
                  <a:cubicBezTo>
                    <a:pt x="211" y="420"/>
                    <a:pt x="212" y="421"/>
                    <a:pt x="213" y="422"/>
                  </a:cubicBezTo>
                  <a:cubicBezTo>
                    <a:pt x="213" y="422"/>
                    <a:pt x="214" y="421"/>
                    <a:pt x="214" y="421"/>
                  </a:cubicBezTo>
                  <a:cubicBezTo>
                    <a:pt x="215" y="419"/>
                    <a:pt x="215" y="418"/>
                    <a:pt x="216" y="417"/>
                  </a:cubicBezTo>
                  <a:cubicBezTo>
                    <a:pt x="216" y="416"/>
                    <a:pt x="215" y="415"/>
                    <a:pt x="215" y="415"/>
                  </a:cubicBezTo>
                  <a:cubicBezTo>
                    <a:pt x="214" y="415"/>
                    <a:pt x="213" y="415"/>
                    <a:pt x="213" y="416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" name="CustomShape 53"/>
            <p:cNvSpPr/>
            <p:nvPr/>
          </p:nvSpPr>
          <p:spPr>
            <a:xfrm>
              <a:off x="10746360" y="5565600"/>
              <a:ext cx="766440" cy="307440"/>
            </a:xfrm>
            <a:custGeom>
              <a:avLst/>
              <a:gdLst/>
              <a:ahLst/>
              <a:cxnLst/>
              <a:rect l="l" t="t" r="r" b="b"/>
              <a:pathLst>
                <a:path w="535" h="215">
                  <a:moveTo>
                    <a:pt x="415" y="3"/>
                  </a:moveTo>
                  <a:cubicBezTo>
                    <a:pt x="451" y="13"/>
                    <a:pt x="480" y="27"/>
                    <a:pt x="500" y="43"/>
                  </a:cubicBezTo>
                  <a:cubicBezTo>
                    <a:pt x="520" y="60"/>
                    <a:pt x="532" y="78"/>
                    <a:pt x="532" y="98"/>
                  </a:cubicBezTo>
                  <a:cubicBezTo>
                    <a:pt x="532" y="113"/>
                    <a:pt x="525" y="128"/>
                    <a:pt x="511" y="142"/>
                  </a:cubicBezTo>
                  <a:cubicBezTo>
                    <a:pt x="471" y="183"/>
                    <a:pt x="377" y="212"/>
                    <a:pt x="267" y="212"/>
                  </a:cubicBezTo>
                  <a:cubicBezTo>
                    <a:pt x="194" y="212"/>
                    <a:pt x="128" y="199"/>
                    <a:pt x="80" y="178"/>
                  </a:cubicBezTo>
                  <a:cubicBezTo>
                    <a:pt x="56" y="168"/>
                    <a:pt x="36" y="155"/>
                    <a:pt x="23" y="142"/>
                  </a:cubicBezTo>
                  <a:cubicBezTo>
                    <a:pt x="10" y="128"/>
                    <a:pt x="3" y="113"/>
                    <a:pt x="3" y="98"/>
                  </a:cubicBezTo>
                  <a:cubicBezTo>
                    <a:pt x="3" y="97"/>
                    <a:pt x="2" y="96"/>
                    <a:pt x="1" y="96"/>
                  </a:cubicBezTo>
                  <a:cubicBezTo>
                    <a:pt x="0" y="96"/>
                    <a:pt x="0" y="97"/>
                    <a:pt x="0" y="98"/>
                  </a:cubicBezTo>
                  <a:cubicBezTo>
                    <a:pt x="0" y="114"/>
                    <a:pt x="7" y="130"/>
                    <a:pt x="21" y="144"/>
                  </a:cubicBezTo>
                  <a:cubicBezTo>
                    <a:pt x="62" y="186"/>
                    <a:pt x="157" y="215"/>
                    <a:pt x="267" y="215"/>
                  </a:cubicBezTo>
                  <a:cubicBezTo>
                    <a:pt x="341" y="215"/>
                    <a:pt x="408" y="202"/>
                    <a:pt x="456" y="181"/>
                  </a:cubicBezTo>
                  <a:cubicBezTo>
                    <a:pt x="480" y="170"/>
                    <a:pt x="500" y="158"/>
                    <a:pt x="513" y="144"/>
                  </a:cubicBezTo>
                  <a:cubicBezTo>
                    <a:pt x="527" y="130"/>
                    <a:pt x="535" y="114"/>
                    <a:pt x="535" y="98"/>
                  </a:cubicBezTo>
                  <a:cubicBezTo>
                    <a:pt x="535" y="77"/>
                    <a:pt x="523" y="58"/>
                    <a:pt x="502" y="41"/>
                  </a:cubicBezTo>
                  <a:cubicBezTo>
                    <a:pt x="481" y="24"/>
                    <a:pt x="452" y="10"/>
                    <a:pt x="416" y="0"/>
                  </a:cubicBezTo>
                  <a:cubicBezTo>
                    <a:pt x="415" y="0"/>
                    <a:pt x="415" y="0"/>
                    <a:pt x="414" y="1"/>
                  </a:cubicBezTo>
                  <a:cubicBezTo>
                    <a:pt x="414" y="2"/>
                    <a:pt x="415" y="3"/>
                    <a:pt x="415" y="3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" name="CustomShape 54"/>
            <p:cNvSpPr/>
            <p:nvPr/>
          </p:nvSpPr>
          <p:spPr>
            <a:xfrm>
              <a:off x="10746360" y="5565600"/>
              <a:ext cx="766440" cy="307440"/>
            </a:xfrm>
            <a:custGeom>
              <a:avLst/>
              <a:gdLst/>
              <a:ahLst/>
              <a:cxnLst/>
              <a:rect l="l" t="t" r="r" b="b"/>
              <a:pathLst>
                <a:path w="535" h="215">
                  <a:moveTo>
                    <a:pt x="115" y="4"/>
                  </a:moveTo>
                  <a:cubicBezTo>
                    <a:pt x="116" y="4"/>
                    <a:pt x="118" y="3"/>
                    <a:pt x="119" y="3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0"/>
                    <a:pt x="119" y="0"/>
                    <a:pt x="118" y="0"/>
                  </a:cubicBezTo>
                  <a:cubicBezTo>
                    <a:pt x="117" y="0"/>
                    <a:pt x="115" y="1"/>
                    <a:pt x="114" y="1"/>
                  </a:cubicBezTo>
                  <a:cubicBezTo>
                    <a:pt x="113" y="1"/>
                    <a:pt x="113" y="2"/>
                    <a:pt x="113" y="3"/>
                  </a:cubicBezTo>
                  <a:cubicBezTo>
                    <a:pt x="113" y="4"/>
                    <a:pt x="114" y="4"/>
                    <a:pt x="115" y="4"/>
                  </a:cubicBezTo>
                  <a:close/>
                  <a:moveTo>
                    <a:pt x="104" y="8"/>
                  </a:moveTo>
                  <a:cubicBezTo>
                    <a:pt x="105" y="7"/>
                    <a:pt x="106" y="7"/>
                    <a:pt x="107" y="6"/>
                  </a:cubicBezTo>
                  <a:cubicBezTo>
                    <a:pt x="108" y="6"/>
                    <a:pt x="109" y="5"/>
                    <a:pt x="108" y="4"/>
                  </a:cubicBezTo>
                  <a:cubicBezTo>
                    <a:pt x="108" y="4"/>
                    <a:pt x="107" y="3"/>
                    <a:pt x="106" y="4"/>
                  </a:cubicBezTo>
                  <a:cubicBezTo>
                    <a:pt x="105" y="4"/>
                    <a:pt x="104" y="4"/>
                    <a:pt x="103" y="5"/>
                  </a:cubicBezTo>
                  <a:cubicBezTo>
                    <a:pt x="102" y="5"/>
                    <a:pt x="101" y="6"/>
                    <a:pt x="102" y="7"/>
                  </a:cubicBezTo>
                  <a:cubicBezTo>
                    <a:pt x="102" y="7"/>
                    <a:pt x="103" y="8"/>
                    <a:pt x="104" y="8"/>
                  </a:cubicBezTo>
                  <a:close/>
                  <a:moveTo>
                    <a:pt x="92" y="12"/>
                  </a:moveTo>
                  <a:cubicBezTo>
                    <a:pt x="93" y="11"/>
                    <a:pt x="95" y="11"/>
                    <a:pt x="96" y="10"/>
                  </a:cubicBezTo>
                  <a:cubicBezTo>
                    <a:pt x="97" y="10"/>
                    <a:pt x="97" y="9"/>
                    <a:pt x="97" y="8"/>
                  </a:cubicBezTo>
                  <a:cubicBezTo>
                    <a:pt x="97" y="8"/>
                    <a:pt x="96" y="7"/>
                    <a:pt x="95" y="8"/>
                  </a:cubicBezTo>
                  <a:cubicBezTo>
                    <a:pt x="94" y="8"/>
                    <a:pt x="92" y="8"/>
                    <a:pt x="91" y="9"/>
                  </a:cubicBezTo>
                  <a:cubicBezTo>
                    <a:pt x="90" y="9"/>
                    <a:pt x="90" y="10"/>
                    <a:pt x="90" y="11"/>
                  </a:cubicBezTo>
                  <a:cubicBezTo>
                    <a:pt x="91" y="12"/>
                    <a:pt x="91" y="12"/>
                    <a:pt x="92" y="12"/>
                  </a:cubicBezTo>
                  <a:close/>
                  <a:moveTo>
                    <a:pt x="81" y="16"/>
                  </a:moveTo>
                  <a:cubicBezTo>
                    <a:pt x="82" y="16"/>
                    <a:pt x="84" y="15"/>
                    <a:pt x="85" y="15"/>
                  </a:cubicBezTo>
                  <a:cubicBezTo>
                    <a:pt x="86" y="14"/>
                    <a:pt x="86" y="14"/>
                    <a:pt x="86" y="13"/>
                  </a:cubicBezTo>
                  <a:cubicBezTo>
                    <a:pt x="85" y="12"/>
                    <a:pt x="84" y="12"/>
                    <a:pt x="84" y="12"/>
                  </a:cubicBezTo>
                  <a:cubicBezTo>
                    <a:pt x="82" y="12"/>
                    <a:pt x="81" y="13"/>
                    <a:pt x="80" y="14"/>
                  </a:cubicBezTo>
                  <a:cubicBezTo>
                    <a:pt x="79" y="14"/>
                    <a:pt x="79" y="15"/>
                    <a:pt x="79" y="15"/>
                  </a:cubicBezTo>
                  <a:cubicBezTo>
                    <a:pt x="79" y="16"/>
                    <a:pt x="80" y="17"/>
                    <a:pt x="81" y="16"/>
                  </a:cubicBezTo>
                  <a:close/>
                  <a:moveTo>
                    <a:pt x="70" y="21"/>
                  </a:moveTo>
                  <a:cubicBezTo>
                    <a:pt x="71" y="21"/>
                    <a:pt x="73" y="20"/>
                    <a:pt x="74" y="20"/>
                  </a:cubicBezTo>
                  <a:cubicBezTo>
                    <a:pt x="75" y="19"/>
                    <a:pt x="75" y="18"/>
                    <a:pt x="75" y="18"/>
                  </a:cubicBezTo>
                  <a:cubicBezTo>
                    <a:pt x="74" y="17"/>
                    <a:pt x="73" y="16"/>
                    <a:pt x="73" y="17"/>
                  </a:cubicBezTo>
                  <a:cubicBezTo>
                    <a:pt x="71" y="17"/>
                    <a:pt x="70" y="18"/>
                    <a:pt x="69" y="19"/>
                  </a:cubicBezTo>
                  <a:cubicBezTo>
                    <a:pt x="68" y="19"/>
                    <a:pt x="68" y="20"/>
                    <a:pt x="68" y="21"/>
                  </a:cubicBezTo>
                  <a:cubicBezTo>
                    <a:pt x="69" y="21"/>
                    <a:pt x="69" y="22"/>
                    <a:pt x="70" y="21"/>
                  </a:cubicBezTo>
                  <a:close/>
                  <a:moveTo>
                    <a:pt x="60" y="27"/>
                  </a:moveTo>
                  <a:cubicBezTo>
                    <a:pt x="61" y="26"/>
                    <a:pt x="62" y="26"/>
                    <a:pt x="63" y="25"/>
                  </a:cubicBezTo>
                  <a:cubicBezTo>
                    <a:pt x="64" y="24"/>
                    <a:pt x="64" y="24"/>
                    <a:pt x="64" y="23"/>
                  </a:cubicBezTo>
                  <a:cubicBezTo>
                    <a:pt x="63" y="22"/>
                    <a:pt x="62" y="22"/>
                    <a:pt x="62" y="22"/>
                  </a:cubicBezTo>
                  <a:cubicBezTo>
                    <a:pt x="60" y="23"/>
                    <a:pt x="59" y="23"/>
                    <a:pt x="58" y="24"/>
                  </a:cubicBezTo>
                  <a:cubicBezTo>
                    <a:pt x="57" y="25"/>
                    <a:pt x="57" y="25"/>
                    <a:pt x="57" y="26"/>
                  </a:cubicBezTo>
                  <a:cubicBezTo>
                    <a:pt x="58" y="27"/>
                    <a:pt x="59" y="27"/>
                    <a:pt x="60" y="27"/>
                  </a:cubicBezTo>
                  <a:close/>
                  <a:moveTo>
                    <a:pt x="49" y="33"/>
                  </a:moveTo>
                  <a:cubicBezTo>
                    <a:pt x="50" y="32"/>
                    <a:pt x="51" y="31"/>
                    <a:pt x="53" y="31"/>
                  </a:cubicBezTo>
                  <a:cubicBezTo>
                    <a:pt x="53" y="30"/>
                    <a:pt x="54" y="29"/>
                    <a:pt x="53" y="29"/>
                  </a:cubicBezTo>
                  <a:cubicBezTo>
                    <a:pt x="53" y="28"/>
                    <a:pt x="52" y="28"/>
                    <a:pt x="51" y="28"/>
                  </a:cubicBezTo>
                  <a:cubicBezTo>
                    <a:pt x="50" y="29"/>
                    <a:pt x="49" y="30"/>
                    <a:pt x="48" y="30"/>
                  </a:cubicBezTo>
                  <a:cubicBezTo>
                    <a:pt x="47" y="31"/>
                    <a:pt x="47" y="32"/>
                    <a:pt x="47" y="32"/>
                  </a:cubicBezTo>
                  <a:cubicBezTo>
                    <a:pt x="48" y="33"/>
                    <a:pt x="48" y="33"/>
                    <a:pt x="49" y="33"/>
                  </a:cubicBezTo>
                  <a:close/>
                  <a:moveTo>
                    <a:pt x="39" y="40"/>
                  </a:moveTo>
                  <a:cubicBezTo>
                    <a:pt x="40" y="39"/>
                    <a:pt x="41" y="38"/>
                    <a:pt x="43" y="37"/>
                  </a:cubicBezTo>
                  <a:cubicBezTo>
                    <a:pt x="43" y="37"/>
                    <a:pt x="43" y="36"/>
                    <a:pt x="43" y="35"/>
                  </a:cubicBezTo>
                  <a:cubicBezTo>
                    <a:pt x="42" y="34"/>
                    <a:pt x="42" y="34"/>
                    <a:pt x="41" y="35"/>
                  </a:cubicBezTo>
                  <a:cubicBezTo>
                    <a:pt x="40" y="36"/>
                    <a:pt x="39" y="36"/>
                    <a:pt x="38" y="37"/>
                  </a:cubicBezTo>
                  <a:cubicBezTo>
                    <a:pt x="37" y="38"/>
                    <a:pt x="37" y="39"/>
                    <a:pt x="37" y="39"/>
                  </a:cubicBezTo>
                  <a:cubicBezTo>
                    <a:pt x="38" y="40"/>
                    <a:pt x="39" y="40"/>
                    <a:pt x="39" y="40"/>
                  </a:cubicBezTo>
                  <a:close/>
                  <a:moveTo>
                    <a:pt x="30" y="47"/>
                  </a:moveTo>
                  <a:cubicBezTo>
                    <a:pt x="31" y="46"/>
                    <a:pt x="32" y="45"/>
                    <a:pt x="33" y="44"/>
                  </a:cubicBezTo>
                  <a:cubicBezTo>
                    <a:pt x="34" y="44"/>
                    <a:pt x="34" y="43"/>
                    <a:pt x="33" y="42"/>
                  </a:cubicBezTo>
                  <a:cubicBezTo>
                    <a:pt x="33" y="42"/>
                    <a:pt x="32" y="42"/>
                    <a:pt x="31" y="42"/>
                  </a:cubicBezTo>
                  <a:cubicBezTo>
                    <a:pt x="30" y="43"/>
                    <a:pt x="29" y="44"/>
                    <a:pt x="28" y="45"/>
                  </a:cubicBezTo>
                  <a:cubicBezTo>
                    <a:pt x="27" y="45"/>
                    <a:pt x="27" y="46"/>
                    <a:pt x="28" y="47"/>
                  </a:cubicBezTo>
                  <a:cubicBezTo>
                    <a:pt x="28" y="48"/>
                    <a:pt x="29" y="48"/>
                    <a:pt x="30" y="47"/>
                  </a:cubicBezTo>
                  <a:close/>
                  <a:moveTo>
                    <a:pt x="21" y="55"/>
                  </a:moveTo>
                  <a:cubicBezTo>
                    <a:pt x="22" y="54"/>
                    <a:pt x="23" y="53"/>
                    <a:pt x="24" y="52"/>
                  </a:cubicBezTo>
                  <a:cubicBezTo>
                    <a:pt x="25" y="52"/>
                    <a:pt x="25" y="51"/>
                    <a:pt x="24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1" y="51"/>
                    <a:pt x="20" y="52"/>
                    <a:pt x="19" y="53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20" y="56"/>
                    <a:pt x="21" y="56"/>
                    <a:pt x="21" y="55"/>
                  </a:cubicBezTo>
                  <a:close/>
                  <a:moveTo>
                    <a:pt x="14" y="65"/>
                  </a:moveTo>
                  <a:cubicBezTo>
                    <a:pt x="15" y="64"/>
                    <a:pt x="16" y="62"/>
                    <a:pt x="16" y="61"/>
                  </a:cubicBezTo>
                  <a:cubicBezTo>
                    <a:pt x="17" y="61"/>
                    <a:pt x="17" y="60"/>
                    <a:pt x="16" y="59"/>
                  </a:cubicBezTo>
                  <a:cubicBezTo>
                    <a:pt x="15" y="59"/>
                    <a:pt x="14" y="59"/>
                    <a:pt x="14" y="60"/>
                  </a:cubicBezTo>
                  <a:cubicBezTo>
                    <a:pt x="13" y="61"/>
                    <a:pt x="12" y="62"/>
                    <a:pt x="12" y="63"/>
                  </a:cubicBezTo>
                  <a:cubicBezTo>
                    <a:pt x="11" y="64"/>
                    <a:pt x="11" y="64"/>
                    <a:pt x="12" y="65"/>
                  </a:cubicBezTo>
                  <a:cubicBezTo>
                    <a:pt x="13" y="65"/>
                    <a:pt x="13" y="65"/>
                    <a:pt x="14" y="65"/>
                  </a:cubicBezTo>
                  <a:close/>
                  <a:moveTo>
                    <a:pt x="8" y="75"/>
                  </a:moveTo>
                  <a:cubicBezTo>
                    <a:pt x="9" y="74"/>
                    <a:pt x="9" y="72"/>
                    <a:pt x="10" y="71"/>
                  </a:cubicBezTo>
                  <a:cubicBezTo>
                    <a:pt x="10" y="71"/>
                    <a:pt x="10" y="70"/>
                    <a:pt x="9" y="69"/>
                  </a:cubicBezTo>
                  <a:cubicBezTo>
                    <a:pt x="8" y="69"/>
                    <a:pt x="8" y="69"/>
                    <a:pt x="7" y="70"/>
                  </a:cubicBezTo>
                  <a:cubicBezTo>
                    <a:pt x="7" y="71"/>
                    <a:pt x="6" y="72"/>
                    <a:pt x="5" y="74"/>
                  </a:cubicBezTo>
                  <a:cubicBezTo>
                    <a:pt x="5" y="74"/>
                    <a:pt x="5" y="75"/>
                    <a:pt x="6" y="76"/>
                  </a:cubicBezTo>
                  <a:cubicBezTo>
                    <a:pt x="7" y="76"/>
                    <a:pt x="8" y="76"/>
                    <a:pt x="8" y="75"/>
                  </a:cubicBezTo>
                  <a:close/>
                  <a:moveTo>
                    <a:pt x="4" y="86"/>
                  </a:moveTo>
                  <a:cubicBezTo>
                    <a:pt x="4" y="85"/>
                    <a:pt x="5" y="83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3" y="80"/>
                    <a:pt x="3" y="80"/>
                    <a:pt x="2" y="81"/>
                  </a:cubicBezTo>
                  <a:cubicBezTo>
                    <a:pt x="2" y="82"/>
                    <a:pt x="2" y="84"/>
                    <a:pt x="1" y="85"/>
                  </a:cubicBezTo>
                  <a:cubicBezTo>
                    <a:pt x="1" y="86"/>
                    <a:pt x="2" y="87"/>
                    <a:pt x="2" y="87"/>
                  </a:cubicBezTo>
                  <a:cubicBezTo>
                    <a:pt x="3" y="87"/>
                    <a:pt x="4" y="87"/>
                    <a:pt x="4" y="86"/>
                  </a:cubicBezTo>
                  <a:close/>
                  <a:moveTo>
                    <a:pt x="3" y="97"/>
                  </a:moveTo>
                  <a:cubicBezTo>
                    <a:pt x="3" y="96"/>
                    <a:pt x="3" y="95"/>
                    <a:pt x="3" y="94"/>
                  </a:cubicBezTo>
                  <a:cubicBezTo>
                    <a:pt x="3" y="93"/>
                    <a:pt x="2" y="92"/>
                    <a:pt x="2" y="92"/>
                  </a:cubicBezTo>
                  <a:cubicBezTo>
                    <a:pt x="1" y="92"/>
                    <a:pt x="0" y="92"/>
                    <a:pt x="0" y="93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8"/>
                    <a:pt x="0" y="99"/>
                    <a:pt x="1" y="99"/>
                  </a:cubicBezTo>
                  <a:cubicBezTo>
                    <a:pt x="2" y="99"/>
                    <a:pt x="3" y="98"/>
                    <a:pt x="3" y="97"/>
                  </a:cubicBezTo>
                  <a:close/>
                  <a:moveTo>
                    <a:pt x="4" y="109"/>
                  </a:moveTo>
                  <a:cubicBezTo>
                    <a:pt x="4" y="108"/>
                    <a:pt x="3" y="107"/>
                    <a:pt x="3" y="105"/>
                  </a:cubicBezTo>
                  <a:cubicBezTo>
                    <a:pt x="3" y="104"/>
                    <a:pt x="2" y="104"/>
                    <a:pt x="2" y="104"/>
                  </a:cubicBezTo>
                  <a:cubicBezTo>
                    <a:pt x="1" y="104"/>
                    <a:pt x="0" y="105"/>
                    <a:pt x="0" y="106"/>
                  </a:cubicBezTo>
                  <a:cubicBezTo>
                    <a:pt x="1" y="107"/>
                    <a:pt x="1" y="108"/>
                    <a:pt x="1" y="110"/>
                  </a:cubicBezTo>
                  <a:cubicBezTo>
                    <a:pt x="1" y="111"/>
                    <a:pt x="2" y="111"/>
                    <a:pt x="3" y="111"/>
                  </a:cubicBezTo>
                  <a:cubicBezTo>
                    <a:pt x="4" y="111"/>
                    <a:pt x="4" y="110"/>
                    <a:pt x="4" y="109"/>
                  </a:cubicBezTo>
                  <a:close/>
                  <a:moveTo>
                    <a:pt x="8" y="120"/>
                  </a:moveTo>
                  <a:cubicBezTo>
                    <a:pt x="7" y="119"/>
                    <a:pt x="7" y="118"/>
                    <a:pt x="6" y="117"/>
                  </a:cubicBezTo>
                  <a:cubicBezTo>
                    <a:pt x="6" y="116"/>
                    <a:pt x="5" y="115"/>
                    <a:pt x="4" y="116"/>
                  </a:cubicBezTo>
                  <a:cubicBezTo>
                    <a:pt x="4" y="116"/>
                    <a:pt x="3" y="117"/>
                    <a:pt x="4" y="118"/>
                  </a:cubicBezTo>
                  <a:cubicBezTo>
                    <a:pt x="4" y="119"/>
                    <a:pt x="5" y="120"/>
                    <a:pt x="5" y="121"/>
                  </a:cubicBezTo>
                  <a:cubicBezTo>
                    <a:pt x="6" y="122"/>
                    <a:pt x="6" y="122"/>
                    <a:pt x="7" y="122"/>
                  </a:cubicBezTo>
                  <a:cubicBezTo>
                    <a:pt x="8" y="122"/>
                    <a:pt x="8" y="121"/>
                    <a:pt x="8" y="120"/>
                  </a:cubicBezTo>
                  <a:close/>
                  <a:moveTo>
                    <a:pt x="14" y="130"/>
                  </a:moveTo>
                  <a:cubicBezTo>
                    <a:pt x="13" y="129"/>
                    <a:pt x="12" y="128"/>
                    <a:pt x="12" y="127"/>
                  </a:cubicBezTo>
                  <a:cubicBezTo>
                    <a:pt x="11" y="126"/>
                    <a:pt x="10" y="126"/>
                    <a:pt x="10" y="127"/>
                  </a:cubicBezTo>
                  <a:cubicBezTo>
                    <a:pt x="9" y="127"/>
                    <a:pt x="9" y="128"/>
                    <a:pt x="9" y="129"/>
                  </a:cubicBezTo>
                  <a:cubicBezTo>
                    <a:pt x="10" y="130"/>
                    <a:pt x="11" y="131"/>
                    <a:pt x="11" y="132"/>
                  </a:cubicBezTo>
                  <a:cubicBezTo>
                    <a:pt x="12" y="133"/>
                    <a:pt x="13" y="133"/>
                    <a:pt x="13" y="132"/>
                  </a:cubicBezTo>
                  <a:cubicBezTo>
                    <a:pt x="14" y="132"/>
                    <a:pt x="14" y="131"/>
                    <a:pt x="14" y="130"/>
                  </a:cubicBezTo>
                  <a:close/>
                  <a:moveTo>
                    <a:pt x="21" y="140"/>
                  </a:moveTo>
                  <a:cubicBezTo>
                    <a:pt x="20" y="139"/>
                    <a:pt x="19" y="138"/>
                    <a:pt x="19" y="137"/>
                  </a:cubicBezTo>
                  <a:cubicBezTo>
                    <a:pt x="18" y="136"/>
                    <a:pt x="17" y="136"/>
                    <a:pt x="16" y="136"/>
                  </a:cubicBezTo>
                  <a:cubicBezTo>
                    <a:pt x="16" y="137"/>
                    <a:pt x="16" y="138"/>
                    <a:pt x="16" y="139"/>
                  </a:cubicBezTo>
                  <a:cubicBezTo>
                    <a:pt x="17" y="140"/>
                    <a:pt x="18" y="141"/>
                    <a:pt x="19" y="142"/>
                  </a:cubicBezTo>
                  <a:cubicBezTo>
                    <a:pt x="20" y="142"/>
                    <a:pt x="20" y="142"/>
                    <a:pt x="21" y="142"/>
                  </a:cubicBezTo>
                  <a:cubicBezTo>
                    <a:pt x="22" y="141"/>
                    <a:pt x="22" y="140"/>
                    <a:pt x="21" y="140"/>
                  </a:cubicBezTo>
                  <a:close/>
                  <a:moveTo>
                    <a:pt x="30" y="148"/>
                  </a:moveTo>
                  <a:cubicBezTo>
                    <a:pt x="29" y="147"/>
                    <a:pt x="28" y="146"/>
                    <a:pt x="27" y="145"/>
                  </a:cubicBezTo>
                  <a:cubicBezTo>
                    <a:pt x="26" y="145"/>
                    <a:pt x="25" y="145"/>
                    <a:pt x="25" y="145"/>
                  </a:cubicBezTo>
                  <a:cubicBezTo>
                    <a:pt x="24" y="146"/>
                    <a:pt x="24" y="147"/>
                    <a:pt x="25" y="147"/>
                  </a:cubicBezTo>
                  <a:cubicBezTo>
                    <a:pt x="26" y="148"/>
                    <a:pt x="27" y="149"/>
                    <a:pt x="28" y="150"/>
                  </a:cubicBezTo>
                  <a:cubicBezTo>
                    <a:pt x="28" y="151"/>
                    <a:pt x="29" y="151"/>
                    <a:pt x="30" y="150"/>
                  </a:cubicBezTo>
                  <a:cubicBezTo>
                    <a:pt x="30" y="149"/>
                    <a:pt x="30" y="148"/>
                    <a:pt x="30" y="148"/>
                  </a:cubicBezTo>
                  <a:close/>
                  <a:moveTo>
                    <a:pt x="39" y="155"/>
                  </a:moveTo>
                  <a:cubicBezTo>
                    <a:pt x="38" y="155"/>
                    <a:pt x="37" y="154"/>
                    <a:pt x="36" y="153"/>
                  </a:cubicBezTo>
                  <a:cubicBezTo>
                    <a:pt x="35" y="152"/>
                    <a:pt x="34" y="153"/>
                    <a:pt x="34" y="153"/>
                  </a:cubicBezTo>
                  <a:cubicBezTo>
                    <a:pt x="33" y="154"/>
                    <a:pt x="33" y="155"/>
                    <a:pt x="34" y="155"/>
                  </a:cubicBezTo>
                  <a:cubicBezTo>
                    <a:pt x="35" y="156"/>
                    <a:pt x="36" y="157"/>
                    <a:pt x="37" y="158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40" y="157"/>
                    <a:pt x="40" y="156"/>
                    <a:pt x="39" y="155"/>
                  </a:cubicBezTo>
                  <a:close/>
                  <a:moveTo>
                    <a:pt x="49" y="162"/>
                  </a:moveTo>
                  <a:cubicBezTo>
                    <a:pt x="48" y="161"/>
                    <a:pt x="47" y="161"/>
                    <a:pt x="46" y="160"/>
                  </a:cubicBezTo>
                  <a:cubicBezTo>
                    <a:pt x="45" y="159"/>
                    <a:pt x="44" y="160"/>
                    <a:pt x="43" y="160"/>
                  </a:cubicBezTo>
                  <a:cubicBezTo>
                    <a:pt x="43" y="161"/>
                    <a:pt x="43" y="162"/>
                    <a:pt x="44" y="162"/>
                  </a:cubicBezTo>
                  <a:cubicBezTo>
                    <a:pt x="45" y="163"/>
                    <a:pt x="46" y="164"/>
                    <a:pt x="47" y="165"/>
                  </a:cubicBezTo>
                  <a:cubicBezTo>
                    <a:pt x="48" y="165"/>
                    <a:pt x="49" y="165"/>
                    <a:pt x="49" y="164"/>
                  </a:cubicBezTo>
                  <a:cubicBezTo>
                    <a:pt x="50" y="163"/>
                    <a:pt x="50" y="163"/>
                    <a:pt x="49" y="162"/>
                  </a:cubicBezTo>
                  <a:close/>
                  <a:moveTo>
                    <a:pt x="59" y="168"/>
                  </a:moveTo>
                  <a:cubicBezTo>
                    <a:pt x="58" y="168"/>
                    <a:pt x="57" y="167"/>
                    <a:pt x="56" y="166"/>
                  </a:cubicBezTo>
                  <a:cubicBezTo>
                    <a:pt x="55" y="166"/>
                    <a:pt x="54" y="166"/>
                    <a:pt x="54" y="167"/>
                  </a:cubicBezTo>
                  <a:cubicBezTo>
                    <a:pt x="53" y="168"/>
                    <a:pt x="54" y="168"/>
                    <a:pt x="54" y="169"/>
                  </a:cubicBezTo>
                  <a:cubicBezTo>
                    <a:pt x="55" y="170"/>
                    <a:pt x="57" y="170"/>
                    <a:pt x="58" y="171"/>
                  </a:cubicBezTo>
                  <a:cubicBezTo>
                    <a:pt x="59" y="171"/>
                    <a:pt x="59" y="171"/>
                    <a:pt x="60" y="170"/>
                  </a:cubicBezTo>
                  <a:cubicBezTo>
                    <a:pt x="60" y="170"/>
                    <a:pt x="60" y="169"/>
                    <a:pt x="59" y="168"/>
                  </a:cubicBezTo>
                  <a:close/>
                  <a:moveTo>
                    <a:pt x="70" y="174"/>
                  </a:moveTo>
                  <a:cubicBezTo>
                    <a:pt x="69" y="173"/>
                    <a:pt x="67" y="173"/>
                    <a:pt x="66" y="172"/>
                  </a:cubicBezTo>
                  <a:cubicBezTo>
                    <a:pt x="66" y="172"/>
                    <a:pt x="65" y="172"/>
                    <a:pt x="64" y="173"/>
                  </a:cubicBezTo>
                  <a:cubicBezTo>
                    <a:pt x="64" y="173"/>
                    <a:pt x="64" y="174"/>
                    <a:pt x="65" y="175"/>
                  </a:cubicBezTo>
                  <a:cubicBezTo>
                    <a:pt x="66" y="175"/>
                    <a:pt x="67" y="176"/>
                    <a:pt x="69" y="176"/>
                  </a:cubicBezTo>
                  <a:cubicBezTo>
                    <a:pt x="69" y="177"/>
                    <a:pt x="70" y="176"/>
                    <a:pt x="71" y="176"/>
                  </a:cubicBezTo>
                  <a:cubicBezTo>
                    <a:pt x="71" y="175"/>
                    <a:pt x="71" y="174"/>
                    <a:pt x="70" y="174"/>
                  </a:cubicBezTo>
                  <a:close/>
                  <a:moveTo>
                    <a:pt x="81" y="179"/>
                  </a:moveTo>
                  <a:cubicBezTo>
                    <a:pt x="80" y="178"/>
                    <a:pt x="78" y="178"/>
                    <a:pt x="77" y="177"/>
                  </a:cubicBezTo>
                  <a:cubicBezTo>
                    <a:pt x="76" y="177"/>
                    <a:pt x="75" y="177"/>
                    <a:pt x="75" y="178"/>
                  </a:cubicBezTo>
                  <a:cubicBezTo>
                    <a:pt x="75" y="179"/>
                    <a:pt x="75" y="180"/>
                    <a:pt x="76" y="180"/>
                  </a:cubicBezTo>
                  <a:cubicBezTo>
                    <a:pt x="77" y="180"/>
                    <a:pt x="78" y="181"/>
                    <a:pt x="80" y="181"/>
                  </a:cubicBezTo>
                  <a:cubicBezTo>
                    <a:pt x="80" y="182"/>
                    <a:pt x="81" y="181"/>
                    <a:pt x="82" y="181"/>
                  </a:cubicBezTo>
                  <a:cubicBezTo>
                    <a:pt x="82" y="180"/>
                    <a:pt x="82" y="179"/>
                    <a:pt x="81" y="179"/>
                  </a:cubicBezTo>
                  <a:close/>
                  <a:moveTo>
                    <a:pt x="92" y="183"/>
                  </a:moveTo>
                  <a:cubicBezTo>
                    <a:pt x="91" y="183"/>
                    <a:pt x="89" y="182"/>
                    <a:pt x="88" y="182"/>
                  </a:cubicBezTo>
                  <a:cubicBezTo>
                    <a:pt x="87" y="181"/>
                    <a:pt x="87" y="182"/>
                    <a:pt x="86" y="183"/>
                  </a:cubicBezTo>
                  <a:cubicBezTo>
                    <a:pt x="86" y="183"/>
                    <a:pt x="86" y="184"/>
                    <a:pt x="87" y="185"/>
                  </a:cubicBezTo>
                  <a:cubicBezTo>
                    <a:pt x="88" y="185"/>
                    <a:pt x="90" y="186"/>
                    <a:pt x="91" y="186"/>
                  </a:cubicBezTo>
                  <a:cubicBezTo>
                    <a:pt x="92" y="186"/>
                    <a:pt x="93" y="186"/>
                    <a:pt x="93" y="185"/>
                  </a:cubicBezTo>
                  <a:cubicBezTo>
                    <a:pt x="93" y="184"/>
                    <a:pt x="93" y="184"/>
                    <a:pt x="92" y="183"/>
                  </a:cubicBezTo>
                  <a:close/>
                  <a:moveTo>
                    <a:pt x="103" y="187"/>
                  </a:moveTo>
                  <a:cubicBezTo>
                    <a:pt x="102" y="187"/>
                    <a:pt x="101" y="186"/>
                    <a:pt x="99" y="186"/>
                  </a:cubicBezTo>
                  <a:cubicBezTo>
                    <a:pt x="99" y="186"/>
                    <a:pt x="98" y="186"/>
                    <a:pt x="98" y="187"/>
                  </a:cubicBezTo>
                  <a:cubicBezTo>
                    <a:pt x="97" y="188"/>
                    <a:pt x="98" y="189"/>
                    <a:pt x="98" y="189"/>
                  </a:cubicBezTo>
                  <a:cubicBezTo>
                    <a:pt x="100" y="189"/>
                    <a:pt x="101" y="190"/>
                    <a:pt x="102" y="190"/>
                  </a:cubicBezTo>
                  <a:cubicBezTo>
                    <a:pt x="103" y="190"/>
                    <a:pt x="104" y="190"/>
                    <a:pt x="104" y="189"/>
                  </a:cubicBezTo>
                  <a:cubicBezTo>
                    <a:pt x="104" y="188"/>
                    <a:pt x="104" y="188"/>
                    <a:pt x="103" y="187"/>
                  </a:cubicBezTo>
                  <a:close/>
                  <a:moveTo>
                    <a:pt x="115" y="191"/>
                  </a:moveTo>
                  <a:cubicBezTo>
                    <a:pt x="113" y="191"/>
                    <a:pt x="112" y="190"/>
                    <a:pt x="111" y="190"/>
                  </a:cubicBezTo>
                  <a:cubicBezTo>
                    <a:pt x="110" y="190"/>
                    <a:pt x="109" y="190"/>
                    <a:pt x="109" y="191"/>
                  </a:cubicBezTo>
                  <a:cubicBezTo>
                    <a:pt x="109" y="192"/>
                    <a:pt x="109" y="192"/>
                    <a:pt x="110" y="193"/>
                  </a:cubicBezTo>
                  <a:cubicBezTo>
                    <a:pt x="111" y="193"/>
                    <a:pt x="113" y="194"/>
                    <a:pt x="114" y="194"/>
                  </a:cubicBezTo>
                  <a:cubicBezTo>
                    <a:pt x="115" y="194"/>
                    <a:pt x="115" y="194"/>
                    <a:pt x="116" y="193"/>
                  </a:cubicBezTo>
                  <a:cubicBezTo>
                    <a:pt x="116" y="192"/>
                    <a:pt x="115" y="191"/>
                    <a:pt x="115" y="191"/>
                  </a:cubicBezTo>
                  <a:close/>
                  <a:moveTo>
                    <a:pt x="126" y="194"/>
                  </a:moveTo>
                  <a:cubicBezTo>
                    <a:pt x="125" y="194"/>
                    <a:pt x="124" y="194"/>
                    <a:pt x="122" y="193"/>
                  </a:cubicBezTo>
                  <a:cubicBezTo>
                    <a:pt x="122" y="193"/>
                    <a:pt x="121" y="194"/>
                    <a:pt x="121" y="194"/>
                  </a:cubicBezTo>
                  <a:cubicBezTo>
                    <a:pt x="120" y="195"/>
                    <a:pt x="121" y="196"/>
                    <a:pt x="122" y="196"/>
                  </a:cubicBezTo>
                  <a:cubicBezTo>
                    <a:pt x="123" y="197"/>
                    <a:pt x="124" y="197"/>
                    <a:pt x="125" y="197"/>
                  </a:cubicBezTo>
                  <a:cubicBezTo>
                    <a:pt x="126" y="198"/>
                    <a:pt x="127" y="197"/>
                    <a:pt x="127" y="196"/>
                  </a:cubicBezTo>
                  <a:cubicBezTo>
                    <a:pt x="128" y="195"/>
                    <a:pt x="127" y="195"/>
                    <a:pt x="126" y="194"/>
                  </a:cubicBezTo>
                  <a:close/>
                  <a:moveTo>
                    <a:pt x="138" y="197"/>
                  </a:moveTo>
                  <a:cubicBezTo>
                    <a:pt x="137" y="197"/>
                    <a:pt x="135" y="197"/>
                    <a:pt x="134" y="196"/>
                  </a:cubicBezTo>
                  <a:cubicBezTo>
                    <a:pt x="133" y="196"/>
                    <a:pt x="132" y="197"/>
                    <a:pt x="132" y="198"/>
                  </a:cubicBezTo>
                  <a:cubicBezTo>
                    <a:pt x="132" y="198"/>
                    <a:pt x="132" y="199"/>
                    <a:pt x="133" y="199"/>
                  </a:cubicBezTo>
                  <a:cubicBezTo>
                    <a:pt x="135" y="200"/>
                    <a:pt x="136" y="200"/>
                    <a:pt x="137" y="200"/>
                  </a:cubicBezTo>
                  <a:cubicBezTo>
                    <a:pt x="138" y="201"/>
                    <a:pt x="139" y="200"/>
                    <a:pt x="139" y="199"/>
                  </a:cubicBezTo>
                  <a:cubicBezTo>
                    <a:pt x="139" y="198"/>
                    <a:pt x="139" y="198"/>
                    <a:pt x="138" y="197"/>
                  </a:cubicBezTo>
                  <a:close/>
                  <a:moveTo>
                    <a:pt x="150" y="200"/>
                  </a:moveTo>
                  <a:cubicBezTo>
                    <a:pt x="148" y="200"/>
                    <a:pt x="147" y="200"/>
                    <a:pt x="146" y="199"/>
                  </a:cubicBezTo>
                  <a:cubicBezTo>
                    <a:pt x="145" y="199"/>
                    <a:pt x="144" y="200"/>
                    <a:pt x="144" y="200"/>
                  </a:cubicBezTo>
                  <a:cubicBezTo>
                    <a:pt x="144" y="201"/>
                    <a:pt x="144" y="202"/>
                    <a:pt x="145" y="202"/>
                  </a:cubicBezTo>
                  <a:cubicBezTo>
                    <a:pt x="146" y="203"/>
                    <a:pt x="148" y="203"/>
                    <a:pt x="149" y="203"/>
                  </a:cubicBezTo>
                  <a:cubicBezTo>
                    <a:pt x="150" y="203"/>
                    <a:pt x="151" y="203"/>
                    <a:pt x="151" y="202"/>
                  </a:cubicBezTo>
                  <a:cubicBezTo>
                    <a:pt x="151" y="201"/>
                    <a:pt x="150" y="200"/>
                    <a:pt x="150" y="200"/>
                  </a:cubicBezTo>
                  <a:close/>
                  <a:moveTo>
                    <a:pt x="161" y="203"/>
                  </a:moveTo>
                  <a:cubicBezTo>
                    <a:pt x="160" y="202"/>
                    <a:pt x="159" y="202"/>
                    <a:pt x="158" y="202"/>
                  </a:cubicBezTo>
                  <a:cubicBezTo>
                    <a:pt x="157" y="202"/>
                    <a:pt x="156" y="202"/>
                    <a:pt x="156" y="203"/>
                  </a:cubicBezTo>
                  <a:cubicBezTo>
                    <a:pt x="156" y="204"/>
                    <a:pt x="156" y="205"/>
                    <a:pt x="157" y="205"/>
                  </a:cubicBezTo>
                  <a:cubicBezTo>
                    <a:pt x="158" y="205"/>
                    <a:pt x="160" y="205"/>
                    <a:pt x="161" y="205"/>
                  </a:cubicBezTo>
                  <a:cubicBezTo>
                    <a:pt x="162" y="206"/>
                    <a:pt x="162" y="205"/>
                    <a:pt x="163" y="204"/>
                  </a:cubicBezTo>
                  <a:cubicBezTo>
                    <a:pt x="163" y="203"/>
                    <a:pt x="162" y="203"/>
                    <a:pt x="161" y="203"/>
                  </a:cubicBezTo>
                  <a:close/>
                  <a:moveTo>
                    <a:pt x="173" y="205"/>
                  </a:moveTo>
                  <a:cubicBezTo>
                    <a:pt x="172" y="204"/>
                    <a:pt x="171" y="204"/>
                    <a:pt x="169" y="204"/>
                  </a:cubicBezTo>
                  <a:cubicBezTo>
                    <a:pt x="169" y="204"/>
                    <a:pt x="168" y="204"/>
                    <a:pt x="168" y="205"/>
                  </a:cubicBezTo>
                  <a:cubicBezTo>
                    <a:pt x="167" y="206"/>
                    <a:pt x="168" y="207"/>
                    <a:pt x="169" y="207"/>
                  </a:cubicBezTo>
                  <a:cubicBezTo>
                    <a:pt x="170" y="207"/>
                    <a:pt x="171" y="207"/>
                    <a:pt x="173" y="208"/>
                  </a:cubicBezTo>
                  <a:cubicBezTo>
                    <a:pt x="174" y="208"/>
                    <a:pt x="174" y="207"/>
                    <a:pt x="175" y="206"/>
                  </a:cubicBezTo>
                  <a:cubicBezTo>
                    <a:pt x="175" y="206"/>
                    <a:pt x="174" y="205"/>
                    <a:pt x="173" y="205"/>
                  </a:cubicBezTo>
                  <a:close/>
                  <a:moveTo>
                    <a:pt x="185" y="206"/>
                  </a:moveTo>
                  <a:cubicBezTo>
                    <a:pt x="184" y="206"/>
                    <a:pt x="183" y="206"/>
                    <a:pt x="181" y="206"/>
                  </a:cubicBezTo>
                  <a:cubicBezTo>
                    <a:pt x="180" y="206"/>
                    <a:pt x="180" y="206"/>
                    <a:pt x="180" y="207"/>
                  </a:cubicBezTo>
                  <a:cubicBezTo>
                    <a:pt x="179" y="208"/>
                    <a:pt x="180" y="209"/>
                    <a:pt x="181" y="209"/>
                  </a:cubicBezTo>
                  <a:cubicBezTo>
                    <a:pt x="182" y="209"/>
                    <a:pt x="183" y="209"/>
                    <a:pt x="185" y="209"/>
                  </a:cubicBezTo>
                  <a:cubicBezTo>
                    <a:pt x="186" y="210"/>
                    <a:pt x="186" y="209"/>
                    <a:pt x="186" y="208"/>
                  </a:cubicBezTo>
                  <a:cubicBezTo>
                    <a:pt x="187" y="207"/>
                    <a:pt x="186" y="207"/>
                    <a:pt x="185" y="206"/>
                  </a:cubicBezTo>
                  <a:close/>
                  <a:moveTo>
                    <a:pt x="197" y="208"/>
                  </a:moveTo>
                  <a:cubicBezTo>
                    <a:pt x="196" y="208"/>
                    <a:pt x="195" y="208"/>
                    <a:pt x="193" y="208"/>
                  </a:cubicBezTo>
                  <a:cubicBezTo>
                    <a:pt x="192" y="207"/>
                    <a:pt x="192" y="208"/>
                    <a:pt x="191" y="209"/>
                  </a:cubicBezTo>
                  <a:cubicBezTo>
                    <a:pt x="191" y="210"/>
                    <a:pt x="192" y="210"/>
                    <a:pt x="193" y="211"/>
                  </a:cubicBezTo>
                  <a:cubicBezTo>
                    <a:pt x="194" y="211"/>
                    <a:pt x="195" y="211"/>
                    <a:pt x="197" y="211"/>
                  </a:cubicBezTo>
                  <a:cubicBezTo>
                    <a:pt x="198" y="211"/>
                    <a:pt x="198" y="211"/>
                    <a:pt x="198" y="210"/>
                  </a:cubicBezTo>
                  <a:cubicBezTo>
                    <a:pt x="199" y="209"/>
                    <a:pt x="198" y="208"/>
                    <a:pt x="197" y="208"/>
                  </a:cubicBezTo>
                  <a:close/>
                  <a:moveTo>
                    <a:pt x="209" y="209"/>
                  </a:moveTo>
                  <a:cubicBezTo>
                    <a:pt x="208" y="209"/>
                    <a:pt x="206" y="209"/>
                    <a:pt x="205" y="209"/>
                  </a:cubicBezTo>
                  <a:cubicBezTo>
                    <a:pt x="204" y="209"/>
                    <a:pt x="204" y="209"/>
                    <a:pt x="203" y="210"/>
                  </a:cubicBezTo>
                  <a:cubicBezTo>
                    <a:pt x="203" y="211"/>
                    <a:pt x="204" y="212"/>
                    <a:pt x="205" y="212"/>
                  </a:cubicBezTo>
                  <a:cubicBezTo>
                    <a:pt x="206" y="212"/>
                    <a:pt x="208" y="212"/>
                    <a:pt x="209" y="212"/>
                  </a:cubicBezTo>
                  <a:cubicBezTo>
                    <a:pt x="210" y="212"/>
                    <a:pt x="210" y="212"/>
                    <a:pt x="211" y="211"/>
                  </a:cubicBezTo>
                  <a:cubicBezTo>
                    <a:pt x="211" y="210"/>
                    <a:pt x="210" y="209"/>
                    <a:pt x="209" y="209"/>
                  </a:cubicBezTo>
                  <a:close/>
                  <a:moveTo>
                    <a:pt x="221" y="210"/>
                  </a:moveTo>
                  <a:cubicBezTo>
                    <a:pt x="220" y="210"/>
                    <a:pt x="218" y="210"/>
                    <a:pt x="217" y="210"/>
                  </a:cubicBezTo>
                  <a:cubicBezTo>
                    <a:pt x="216" y="210"/>
                    <a:pt x="216" y="211"/>
                    <a:pt x="216" y="211"/>
                  </a:cubicBezTo>
                  <a:cubicBezTo>
                    <a:pt x="215" y="212"/>
                    <a:pt x="216" y="213"/>
                    <a:pt x="217" y="213"/>
                  </a:cubicBezTo>
                  <a:cubicBezTo>
                    <a:pt x="218" y="213"/>
                    <a:pt x="220" y="213"/>
                    <a:pt x="221" y="213"/>
                  </a:cubicBezTo>
                  <a:cubicBezTo>
                    <a:pt x="222" y="213"/>
                    <a:pt x="222" y="213"/>
                    <a:pt x="223" y="212"/>
                  </a:cubicBezTo>
                  <a:cubicBezTo>
                    <a:pt x="223" y="211"/>
                    <a:pt x="222" y="210"/>
                    <a:pt x="221" y="210"/>
                  </a:cubicBezTo>
                  <a:close/>
                  <a:moveTo>
                    <a:pt x="233" y="211"/>
                  </a:moveTo>
                  <a:cubicBezTo>
                    <a:pt x="232" y="211"/>
                    <a:pt x="230" y="211"/>
                    <a:pt x="229" y="211"/>
                  </a:cubicBezTo>
                  <a:cubicBezTo>
                    <a:pt x="228" y="211"/>
                    <a:pt x="228" y="212"/>
                    <a:pt x="228" y="212"/>
                  </a:cubicBezTo>
                  <a:cubicBezTo>
                    <a:pt x="228" y="213"/>
                    <a:pt x="228" y="214"/>
                    <a:pt x="229" y="214"/>
                  </a:cubicBezTo>
                  <a:cubicBezTo>
                    <a:pt x="230" y="214"/>
                    <a:pt x="232" y="214"/>
                    <a:pt x="233" y="214"/>
                  </a:cubicBezTo>
                  <a:cubicBezTo>
                    <a:pt x="234" y="214"/>
                    <a:pt x="235" y="214"/>
                    <a:pt x="235" y="213"/>
                  </a:cubicBezTo>
                  <a:cubicBezTo>
                    <a:pt x="235" y="212"/>
                    <a:pt x="234" y="211"/>
                    <a:pt x="233" y="211"/>
                  </a:cubicBezTo>
                  <a:close/>
                  <a:moveTo>
                    <a:pt x="245" y="212"/>
                  </a:moveTo>
                  <a:cubicBezTo>
                    <a:pt x="244" y="212"/>
                    <a:pt x="243" y="212"/>
                    <a:pt x="241" y="212"/>
                  </a:cubicBezTo>
                  <a:cubicBezTo>
                    <a:pt x="240" y="212"/>
                    <a:pt x="240" y="212"/>
                    <a:pt x="240" y="213"/>
                  </a:cubicBezTo>
                  <a:cubicBezTo>
                    <a:pt x="240" y="214"/>
                    <a:pt x="240" y="215"/>
                    <a:pt x="241" y="215"/>
                  </a:cubicBezTo>
                  <a:cubicBezTo>
                    <a:pt x="242" y="215"/>
                    <a:pt x="244" y="215"/>
                    <a:pt x="245" y="215"/>
                  </a:cubicBezTo>
                  <a:cubicBezTo>
                    <a:pt x="246" y="215"/>
                    <a:pt x="247" y="214"/>
                    <a:pt x="247" y="213"/>
                  </a:cubicBezTo>
                  <a:cubicBezTo>
                    <a:pt x="247" y="212"/>
                    <a:pt x="246" y="212"/>
                    <a:pt x="245" y="212"/>
                  </a:cubicBezTo>
                  <a:close/>
                  <a:moveTo>
                    <a:pt x="257" y="212"/>
                  </a:moveTo>
                  <a:cubicBezTo>
                    <a:pt x="256" y="212"/>
                    <a:pt x="255" y="212"/>
                    <a:pt x="253" y="212"/>
                  </a:cubicBezTo>
                  <a:cubicBezTo>
                    <a:pt x="252" y="212"/>
                    <a:pt x="252" y="213"/>
                    <a:pt x="252" y="213"/>
                  </a:cubicBezTo>
                  <a:cubicBezTo>
                    <a:pt x="252" y="214"/>
                    <a:pt x="252" y="215"/>
                    <a:pt x="253" y="215"/>
                  </a:cubicBezTo>
                  <a:cubicBezTo>
                    <a:pt x="255" y="215"/>
                    <a:pt x="256" y="215"/>
                    <a:pt x="257" y="215"/>
                  </a:cubicBezTo>
                  <a:cubicBezTo>
                    <a:pt x="258" y="215"/>
                    <a:pt x="259" y="214"/>
                    <a:pt x="259" y="214"/>
                  </a:cubicBezTo>
                  <a:cubicBezTo>
                    <a:pt x="259" y="213"/>
                    <a:pt x="258" y="212"/>
                    <a:pt x="257" y="212"/>
                  </a:cubicBezTo>
                  <a:close/>
                  <a:moveTo>
                    <a:pt x="269" y="212"/>
                  </a:moveTo>
                  <a:cubicBezTo>
                    <a:pt x="269" y="212"/>
                    <a:pt x="268" y="212"/>
                    <a:pt x="267" y="212"/>
                  </a:cubicBezTo>
                  <a:cubicBezTo>
                    <a:pt x="267" y="212"/>
                    <a:pt x="266" y="212"/>
                    <a:pt x="265" y="212"/>
                  </a:cubicBezTo>
                  <a:cubicBezTo>
                    <a:pt x="264" y="212"/>
                    <a:pt x="264" y="213"/>
                    <a:pt x="264" y="214"/>
                  </a:cubicBezTo>
                  <a:cubicBezTo>
                    <a:pt x="264" y="214"/>
                    <a:pt x="264" y="215"/>
                    <a:pt x="265" y="215"/>
                  </a:cubicBezTo>
                  <a:cubicBezTo>
                    <a:pt x="266" y="215"/>
                    <a:pt x="267" y="215"/>
                    <a:pt x="267" y="215"/>
                  </a:cubicBezTo>
                  <a:cubicBezTo>
                    <a:pt x="268" y="215"/>
                    <a:pt x="269" y="215"/>
                    <a:pt x="269" y="215"/>
                  </a:cubicBezTo>
                  <a:cubicBezTo>
                    <a:pt x="270" y="215"/>
                    <a:pt x="271" y="214"/>
                    <a:pt x="271" y="214"/>
                  </a:cubicBezTo>
                  <a:cubicBezTo>
                    <a:pt x="271" y="213"/>
                    <a:pt x="270" y="212"/>
                    <a:pt x="269" y="212"/>
                  </a:cubicBezTo>
                  <a:close/>
                  <a:moveTo>
                    <a:pt x="281" y="212"/>
                  </a:moveTo>
                  <a:cubicBezTo>
                    <a:pt x="280" y="212"/>
                    <a:pt x="279" y="212"/>
                    <a:pt x="277" y="212"/>
                  </a:cubicBezTo>
                  <a:cubicBezTo>
                    <a:pt x="277" y="212"/>
                    <a:pt x="276" y="213"/>
                    <a:pt x="276" y="214"/>
                  </a:cubicBezTo>
                  <a:cubicBezTo>
                    <a:pt x="276" y="214"/>
                    <a:pt x="277" y="215"/>
                    <a:pt x="277" y="215"/>
                  </a:cubicBezTo>
                  <a:cubicBezTo>
                    <a:pt x="279" y="215"/>
                    <a:pt x="280" y="215"/>
                    <a:pt x="281" y="215"/>
                  </a:cubicBezTo>
                  <a:cubicBezTo>
                    <a:pt x="282" y="215"/>
                    <a:pt x="283" y="214"/>
                    <a:pt x="283" y="213"/>
                  </a:cubicBezTo>
                  <a:cubicBezTo>
                    <a:pt x="283" y="213"/>
                    <a:pt x="282" y="212"/>
                    <a:pt x="281" y="212"/>
                  </a:cubicBezTo>
                  <a:close/>
                  <a:moveTo>
                    <a:pt x="293" y="212"/>
                  </a:moveTo>
                  <a:cubicBezTo>
                    <a:pt x="292" y="212"/>
                    <a:pt x="291" y="212"/>
                    <a:pt x="289" y="212"/>
                  </a:cubicBezTo>
                  <a:cubicBezTo>
                    <a:pt x="289" y="212"/>
                    <a:pt x="288" y="212"/>
                    <a:pt x="288" y="213"/>
                  </a:cubicBezTo>
                  <a:cubicBezTo>
                    <a:pt x="288" y="214"/>
                    <a:pt x="289" y="215"/>
                    <a:pt x="289" y="215"/>
                  </a:cubicBezTo>
                  <a:cubicBezTo>
                    <a:pt x="291" y="215"/>
                    <a:pt x="292" y="215"/>
                    <a:pt x="294" y="215"/>
                  </a:cubicBezTo>
                  <a:cubicBezTo>
                    <a:pt x="294" y="215"/>
                    <a:pt x="295" y="214"/>
                    <a:pt x="295" y="213"/>
                  </a:cubicBezTo>
                  <a:cubicBezTo>
                    <a:pt x="295" y="212"/>
                    <a:pt x="294" y="212"/>
                    <a:pt x="293" y="212"/>
                  </a:cubicBezTo>
                  <a:close/>
                  <a:moveTo>
                    <a:pt x="305" y="211"/>
                  </a:moveTo>
                  <a:cubicBezTo>
                    <a:pt x="304" y="211"/>
                    <a:pt x="303" y="211"/>
                    <a:pt x="301" y="211"/>
                  </a:cubicBezTo>
                  <a:cubicBezTo>
                    <a:pt x="301" y="211"/>
                    <a:pt x="300" y="212"/>
                    <a:pt x="300" y="213"/>
                  </a:cubicBezTo>
                  <a:cubicBezTo>
                    <a:pt x="300" y="214"/>
                    <a:pt x="301" y="214"/>
                    <a:pt x="302" y="214"/>
                  </a:cubicBezTo>
                  <a:cubicBezTo>
                    <a:pt x="303" y="214"/>
                    <a:pt x="304" y="214"/>
                    <a:pt x="306" y="214"/>
                  </a:cubicBezTo>
                  <a:cubicBezTo>
                    <a:pt x="306" y="214"/>
                    <a:pt x="307" y="213"/>
                    <a:pt x="307" y="212"/>
                  </a:cubicBezTo>
                  <a:cubicBezTo>
                    <a:pt x="307" y="212"/>
                    <a:pt x="306" y="211"/>
                    <a:pt x="305" y="211"/>
                  </a:cubicBezTo>
                  <a:close/>
                  <a:moveTo>
                    <a:pt x="317" y="210"/>
                  </a:moveTo>
                  <a:cubicBezTo>
                    <a:pt x="316" y="210"/>
                    <a:pt x="315" y="210"/>
                    <a:pt x="313" y="210"/>
                  </a:cubicBezTo>
                  <a:cubicBezTo>
                    <a:pt x="313" y="210"/>
                    <a:pt x="312" y="211"/>
                    <a:pt x="312" y="212"/>
                  </a:cubicBezTo>
                  <a:cubicBezTo>
                    <a:pt x="312" y="213"/>
                    <a:pt x="313" y="213"/>
                    <a:pt x="314" y="213"/>
                  </a:cubicBezTo>
                  <a:cubicBezTo>
                    <a:pt x="315" y="213"/>
                    <a:pt x="316" y="213"/>
                    <a:pt x="318" y="213"/>
                  </a:cubicBezTo>
                  <a:cubicBezTo>
                    <a:pt x="319" y="213"/>
                    <a:pt x="319" y="212"/>
                    <a:pt x="319" y="211"/>
                  </a:cubicBezTo>
                  <a:cubicBezTo>
                    <a:pt x="319" y="211"/>
                    <a:pt x="318" y="210"/>
                    <a:pt x="317" y="210"/>
                  </a:cubicBezTo>
                  <a:close/>
                  <a:moveTo>
                    <a:pt x="329" y="209"/>
                  </a:moveTo>
                  <a:cubicBezTo>
                    <a:pt x="328" y="209"/>
                    <a:pt x="327" y="209"/>
                    <a:pt x="325" y="209"/>
                  </a:cubicBezTo>
                  <a:cubicBezTo>
                    <a:pt x="325" y="209"/>
                    <a:pt x="324" y="210"/>
                    <a:pt x="324" y="211"/>
                  </a:cubicBezTo>
                  <a:cubicBezTo>
                    <a:pt x="324" y="212"/>
                    <a:pt x="325" y="212"/>
                    <a:pt x="326" y="212"/>
                  </a:cubicBezTo>
                  <a:cubicBezTo>
                    <a:pt x="327" y="212"/>
                    <a:pt x="328" y="212"/>
                    <a:pt x="330" y="212"/>
                  </a:cubicBezTo>
                  <a:cubicBezTo>
                    <a:pt x="331" y="212"/>
                    <a:pt x="331" y="211"/>
                    <a:pt x="331" y="210"/>
                  </a:cubicBezTo>
                  <a:cubicBezTo>
                    <a:pt x="331" y="209"/>
                    <a:pt x="330" y="209"/>
                    <a:pt x="329" y="209"/>
                  </a:cubicBezTo>
                  <a:close/>
                  <a:moveTo>
                    <a:pt x="341" y="208"/>
                  </a:moveTo>
                  <a:cubicBezTo>
                    <a:pt x="340" y="208"/>
                    <a:pt x="339" y="208"/>
                    <a:pt x="337" y="208"/>
                  </a:cubicBezTo>
                  <a:cubicBezTo>
                    <a:pt x="337" y="208"/>
                    <a:pt x="336" y="209"/>
                    <a:pt x="336" y="210"/>
                  </a:cubicBezTo>
                  <a:cubicBezTo>
                    <a:pt x="336" y="211"/>
                    <a:pt x="337" y="211"/>
                    <a:pt x="338" y="211"/>
                  </a:cubicBezTo>
                  <a:cubicBezTo>
                    <a:pt x="339" y="211"/>
                    <a:pt x="340" y="211"/>
                    <a:pt x="342" y="211"/>
                  </a:cubicBezTo>
                  <a:cubicBezTo>
                    <a:pt x="343" y="210"/>
                    <a:pt x="343" y="210"/>
                    <a:pt x="343" y="209"/>
                  </a:cubicBezTo>
                  <a:cubicBezTo>
                    <a:pt x="343" y="208"/>
                    <a:pt x="342" y="207"/>
                    <a:pt x="341" y="208"/>
                  </a:cubicBezTo>
                  <a:close/>
                  <a:moveTo>
                    <a:pt x="353" y="206"/>
                  </a:moveTo>
                  <a:cubicBezTo>
                    <a:pt x="352" y="206"/>
                    <a:pt x="351" y="206"/>
                    <a:pt x="349" y="206"/>
                  </a:cubicBezTo>
                  <a:cubicBezTo>
                    <a:pt x="349" y="207"/>
                    <a:pt x="348" y="207"/>
                    <a:pt x="348" y="208"/>
                  </a:cubicBezTo>
                  <a:cubicBezTo>
                    <a:pt x="348" y="209"/>
                    <a:pt x="349" y="210"/>
                    <a:pt x="350" y="209"/>
                  </a:cubicBezTo>
                  <a:cubicBezTo>
                    <a:pt x="351" y="209"/>
                    <a:pt x="352" y="209"/>
                    <a:pt x="354" y="209"/>
                  </a:cubicBezTo>
                  <a:cubicBezTo>
                    <a:pt x="355" y="209"/>
                    <a:pt x="355" y="208"/>
                    <a:pt x="355" y="207"/>
                  </a:cubicBezTo>
                  <a:cubicBezTo>
                    <a:pt x="355" y="206"/>
                    <a:pt x="354" y="206"/>
                    <a:pt x="353" y="206"/>
                  </a:cubicBezTo>
                  <a:close/>
                  <a:moveTo>
                    <a:pt x="365" y="204"/>
                  </a:moveTo>
                  <a:cubicBezTo>
                    <a:pt x="364" y="204"/>
                    <a:pt x="363" y="204"/>
                    <a:pt x="361" y="205"/>
                  </a:cubicBezTo>
                  <a:cubicBezTo>
                    <a:pt x="360" y="205"/>
                    <a:pt x="360" y="206"/>
                    <a:pt x="360" y="206"/>
                  </a:cubicBezTo>
                  <a:cubicBezTo>
                    <a:pt x="360" y="207"/>
                    <a:pt x="361" y="208"/>
                    <a:pt x="362" y="208"/>
                  </a:cubicBezTo>
                  <a:cubicBezTo>
                    <a:pt x="363" y="207"/>
                    <a:pt x="364" y="207"/>
                    <a:pt x="366" y="207"/>
                  </a:cubicBezTo>
                  <a:cubicBezTo>
                    <a:pt x="367" y="207"/>
                    <a:pt x="367" y="206"/>
                    <a:pt x="367" y="205"/>
                  </a:cubicBezTo>
                  <a:cubicBezTo>
                    <a:pt x="367" y="204"/>
                    <a:pt x="366" y="204"/>
                    <a:pt x="365" y="204"/>
                  </a:cubicBezTo>
                  <a:close/>
                  <a:moveTo>
                    <a:pt x="377" y="202"/>
                  </a:moveTo>
                  <a:cubicBezTo>
                    <a:pt x="376" y="202"/>
                    <a:pt x="374" y="202"/>
                    <a:pt x="373" y="203"/>
                  </a:cubicBezTo>
                  <a:cubicBezTo>
                    <a:pt x="372" y="203"/>
                    <a:pt x="372" y="203"/>
                    <a:pt x="372" y="204"/>
                  </a:cubicBezTo>
                  <a:cubicBezTo>
                    <a:pt x="372" y="205"/>
                    <a:pt x="373" y="206"/>
                    <a:pt x="374" y="205"/>
                  </a:cubicBezTo>
                  <a:cubicBezTo>
                    <a:pt x="375" y="205"/>
                    <a:pt x="376" y="205"/>
                    <a:pt x="378" y="205"/>
                  </a:cubicBezTo>
                  <a:cubicBezTo>
                    <a:pt x="378" y="205"/>
                    <a:pt x="379" y="204"/>
                    <a:pt x="379" y="203"/>
                  </a:cubicBezTo>
                  <a:cubicBezTo>
                    <a:pt x="379" y="202"/>
                    <a:pt x="378" y="202"/>
                    <a:pt x="377" y="202"/>
                  </a:cubicBezTo>
                  <a:close/>
                  <a:moveTo>
                    <a:pt x="389" y="199"/>
                  </a:moveTo>
                  <a:cubicBezTo>
                    <a:pt x="388" y="200"/>
                    <a:pt x="386" y="200"/>
                    <a:pt x="385" y="200"/>
                  </a:cubicBezTo>
                  <a:cubicBezTo>
                    <a:pt x="384" y="200"/>
                    <a:pt x="384" y="201"/>
                    <a:pt x="384" y="202"/>
                  </a:cubicBezTo>
                  <a:cubicBezTo>
                    <a:pt x="384" y="203"/>
                    <a:pt x="385" y="203"/>
                    <a:pt x="386" y="203"/>
                  </a:cubicBezTo>
                  <a:cubicBezTo>
                    <a:pt x="387" y="203"/>
                    <a:pt x="388" y="202"/>
                    <a:pt x="390" y="202"/>
                  </a:cubicBezTo>
                  <a:cubicBezTo>
                    <a:pt x="390" y="202"/>
                    <a:pt x="391" y="201"/>
                    <a:pt x="391" y="200"/>
                  </a:cubicBezTo>
                  <a:cubicBezTo>
                    <a:pt x="390" y="200"/>
                    <a:pt x="390" y="199"/>
                    <a:pt x="389" y="199"/>
                  </a:cubicBezTo>
                  <a:close/>
                  <a:moveTo>
                    <a:pt x="401" y="196"/>
                  </a:moveTo>
                  <a:cubicBezTo>
                    <a:pt x="399" y="197"/>
                    <a:pt x="398" y="197"/>
                    <a:pt x="397" y="197"/>
                  </a:cubicBezTo>
                  <a:cubicBezTo>
                    <a:pt x="396" y="198"/>
                    <a:pt x="395" y="198"/>
                    <a:pt x="396" y="199"/>
                  </a:cubicBezTo>
                  <a:cubicBezTo>
                    <a:pt x="396" y="200"/>
                    <a:pt x="397" y="201"/>
                    <a:pt x="397" y="200"/>
                  </a:cubicBezTo>
                  <a:cubicBezTo>
                    <a:pt x="399" y="200"/>
                    <a:pt x="400" y="200"/>
                    <a:pt x="401" y="199"/>
                  </a:cubicBezTo>
                  <a:cubicBezTo>
                    <a:pt x="402" y="199"/>
                    <a:pt x="403" y="198"/>
                    <a:pt x="402" y="198"/>
                  </a:cubicBezTo>
                  <a:cubicBezTo>
                    <a:pt x="402" y="197"/>
                    <a:pt x="401" y="196"/>
                    <a:pt x="401" y="196"/>
                  </a:cubicBezTo>
                  <a:close/>
                  <a:moveTo>
                    <a:pt x="412" y="193"/>
                  </a:moveTo>
                  <a:cubicBezTo>
                    <a:pt x="411" y="194"/>
                    <a:pt x="410" y="194"/>
                    <a:pt x="408" y="194"/>
                  </a:cubicBezTo>
                  <a:cubicBezTo>
                    <a:pt x="408" y="195"/>
                    <a:pt x="407" y="195"/>
                    <a:pt x="407" y="196"/>
                  </a:cubicBezTo>
                  <a:cubicBezTo>
                    <a:pt x="408" y="197"/>
                    <a:pt x="408" y="198"/>
                    <a:pt x="409" y="197"/>
                  </a:cubicBezTo>
                  <a:cubicBezTo>
                    <a:pt x="410" y="197"/>
                    <a:pt x="412" y="197"/>
                    <a:pt x="413" y="196"/>
                  </a:cubicBezTo>
                  <a:cubicBezTo>
                    <a:pt x="414" y="196"/>
                    <a:pt x="414" y="195"/>
                    <a:pt x="414" y="194"/>
                  </a:cubicBezTo>
                  <a:cubicBezTo>
                    <a:pt x="414" y="194"/>
                    <a:pt x="413" y="193"/>
                    <a:pt x="412" y="193"/>
                  </a:cubicBezTo>
                  <a:close/>
                  <a:moveTo>
                    <a:pt x="424" y="190"/>
                  </a:moveTo>
                  <a:cubicBezTo>
                    <a:pt x="422" y="190"/>
                    <a:pt x="421" y="191"/>
                    <a:pt x="420" y="191"/>
                  </a:cubicBezTo>
                  <a:cubicBezTo>
                    <a:pt x="419" y="191"/>
                    <a:pt x="419" y="192"/>
                    <a:pt x="419" y="193"/>
                  </a:cubicBezTo>
                  <a:cubicBezTo>
                    <a:pt x="419" y="194"/>
                    <a:pt x="420" y="194"/>
                    <a:pt x="421" y="194"/>
                  </a:cubicBezTo>
                  <a:cubicBezTo>
                    <a:pt x="422" y="194"/>
                    <a:pt x="423" y="193"/>
                    <a:pt x="425" y="193"/>
                  </a:cubicBezTo>
                  <a:cubicBezTo>
                    <a:pt x="425" y="192"/>
                    <a:pt x="426" y="192"/>
                    <a:pt x="426" y="191"/>
                  </a:cubicBezTo>
                  <a:cubicBezTo>
                    <a:pt x="425" y="190"/>
                    <a:pt x="425" y="190"/>
                    <a:pt x="424" y="190"/>
                  </a:cubicBezTo>
                  <a:close/>
                  <a:moveTo>
                    <a:pt x="435" y="186"/>
                  </a:moveTo>
                  <a:cubicBezTo>
                    <a:pt x="434" y="186"/>
                    <a:pt x="433" y="187"/>
                    <a:pt x="431" y="187"/>
                  </a:cubicBezTo>
                  <a:cubicBezTo>
                    <a:pt x="431" y="188"/>
                    <a:pt x="430" y="188"/>
                    <a:pt x="430" y="189"/>
                  </a:cubicBezTo>
                  <a:cubicBezTo>
                    <a:pt x="431" y="190"/>
                    <a:pt x="432" y="190"/>
                    <a:pt x="432" y="190"/>
                  </a:cubicBezTo>
                  <a:cubicBezTo>
                    <a:pt x="434" y="190"/>
                    <a:pt x="435" y="189"/>
                    <a:pt x="436" y="189"/>
                  </a:cubicBezTo>
                  <a:cubicBezTo>
                    <a:pt x="437" y="189"/>
                    <a:pt x="437" y="188"/>
                    <a:pt x="437" y="187"/>
                  </a:cubicBezTo>
                  <a:cubicBezTo>
                    <a:pt x="437" y="186"/>
                    <a:pt x="436" y="186"/>
                    <a:pt x="435" y="186"/>
                  </a:cubicBezTo>
                  <a:close/>
                  <a:moveTo>
                    <a:pt x="446" y="182"/>
                  </a:moveTo>
                  <a:cubicBezTo>
                    <a:pt x="445" y="182"/>
                    <a:pt x="444" y="183"/>
                    <a:pt x="443" y="183"/>
                  </a:cubicBezTo>
                  <a:cubicBezTo>
                    <a:pt x="442" y="183"/>
                    <a:pt x="441" y="184"/>
                    <a:pt x="442" y="185"/>
                  </a:cubicBezTo>
                  <a:cubicBezTo>
                    <a:pt x="442" y="186"/>
                    <a:pt x="443" y="186"/>
                    <a:pt x="444" y="186"/>
                  </a:cubicBezTo>
                  <a:cubicBezTo>
                    <a:pt x="445" y="186"/>
                    <a:pt x="446" y="185"/>
                    <a:pt x="447" y="185"/>
                  </a:cubicBezTo>
                  <a:cubicBezTo>
                    <a:pt x="448" y="184"/>
                    <a:pt x="449" y="183"/>
                    <a:pt x="448" y="183"/>
                  </a:cubicBezTo>
                  <a:cubicBezTo>
                    <a:pt x="448" y="182"/>
                    <a:pt x="447" y="181"/>
                    <a:pt x="446" y="182"/>
                  </a:cubicBezTo>
                  <a:close/>
                  <a:moveTo>
                    <a:pt x="457" y="177"/>
                  </a:moveTo>
                  <a:cubicBezTo>
                    <a:pt x="456" y="178"/>
                    <a:pt x="455" y="178"/>
                    <a:pt x="454" y="179"/>
                  </a:cubicBezTo>
                  <a:cubicBezTo>
                    <a:pt x="453" y="179"/>
                    <a:pt x="453" y="180"/>
                    <a:pt x="453" y="181"/>
                  </a:cubicBezTo>
                  <a:cubicBezTo>
                    <a:pt x="453" y="181"/>
                    <a:pt x="454" y="182"/>
                    <a:pt x="455" y="181"/>
                  </a:cubicBezTo>
                  <a:cubicBezTo>
                    <a:pt x="456" y="181"/>
                    <a:pt x="457" y="180"/>
                    <a:pt x="459" y="180"/>
                  </a:cubicBezTo>
                  <a:cubicBezTo>
                    <a:pt x="459" y="179"/>
                    <a:pt x="460" y="179"/>
                    <a:pt x="459" y="178"/>
                  </a:cubicBezTo>
                  <a:cubicBezTo>
                    <a:pt x="459" y="177"/>
                    <a:pt x="458" y="177"/>
                    <a:pt x="457" y="177"/>
                  </a:cubicBezTo>
                  <a:close/>
                  <a:moveTo>
                    <a:pt x="468" y="172"/>
                  </a:moveTo>
                  <a:cubicBezTo>
                    <a:pt x="467" y="172"/>
                    <a:pt x="466" y="173"/>
                    <a:pt x="465" y="174"/>
                  </a:cubicBezTo>
                  <a:cubicBezTo>
                    <a:pt x="464" y="174"/>
                    <a:pt x="464" y="175"/>
                    <a:pt x="464" y="176"/>
                  </a:cubicBezTo>
                  <a:cubicBezTo>
                    <a:pt x="464" y="176"/>
                    <a:pt x="465" y="177"/>
                    <a:pt x="466" y="176"/>
                  </a:cubicBezTo>
                  <a:cubicBezTo>
                    <a:pt x="467" y="176"/>
                    <a:pt x="468" y="175"/>
                    <a:pt x="470" y="175"/>
                  </a:cubicBezTo>
                  <a:cubicBezTo>
                    <a:pt x="470" y="174"/>
                    <a:pt x="471" y="173"/>
                    <a:pt x="470" y="173"/>
                  </a:cubicBezTo>
                  <a:cubicBezTo>
                    <a:pt x="470" y="172"/>
                    <a:pt x="469" y="171"/>
                    <a:pt x="468" y="172"/>
                  </a:cubicBezTo>
                  <a:close/>
                  <a:moveTo>
                    <a:pt x="479" y="166"/>
                  </a:moveTo>
                  <a:cubicBezTo>
                    <a:pt x="478" y="167"/>
                    <a:pt x="477" y="167"/>
                    <a:pt x="475" y="168"/>
                  </a:cubicBezTo>
                  <a:cubicBezTo>
                    <a:pt x="475" y="169"/>
                    <a:pt x="474" y="169"/>
                    <a:pt x="475" y="170"/>
                  </a:cubicBezTo>
                  <a:cubicBezTo>
                    <a:pt x="475" y="171"/>
                    <a:pt x="476" y="171"/>
                    <a:pt x="477" y="171"/>
                  </a:cubicBezTo>
                  <a:cubicBezTo>
                    <a:pt x="478" y="170"/>
                    <a:pt x="479" y="169"/>
                    <a:pt x="480" y="169"/>
                  </a:cubicBezTo>
                  <a:cubicBezTo>
                    <a:pt x="481" y="168"/>
                    <a:pt x="481" y="167"/>
                    <a:pt x="481" y="167"/>
                  </a:cubicBezTo>
                  <a:cubicBezTo>
                    <a:pt x="480" y="166"/>
                    <a:pt x="480" y="166"/>
                    <a:pt x="479" y="166"/>
                  </a:cubicBezTo>
                  <a:close/>
                  <a:moveTo>
                    <a:pt x="489" y="160"/>
                  </a:moveTo>
                  <a:cubicBezTo>
                    <a:pt x="488" y="161"/>
                    <a:pt x="487" y="161"/>
                    <a:pt x="486" y="162"/>
                  </a:cubicBezTo>
                  <a:cubicBezTo>
                    <a:pt x="485" y="162"/>
                    <a:pt x="485" y="163"/>
                    <a:pt x="485" y="164"/>
                  </a:cubicBezTo>
                  <a:cubicBezTo>
                    <a:pt x="486" y="165"/>
                    <a:pt x="487" y="165"/>
                    <a:pt x="487" y="165"/>
                  </a:cubicBezTo>
                  <a:cubicBezTo>
                    <a:pt x="488" y="164"/>
                    <a:pt x="490" y="163"/>
                    <a:pt x="491" y="162"/>
                  </a:cubicBezTo>
                  <a:cubicBezTo>
                    <a:pt x="491" y="162"/>
                    <a:pt x="492" y="161"/>
                    <a:pt x="491" y="160"/>
                  </a:cubicBezTo>
                  <a:cubicBezTo>
                    <a:pt x="491" y="160"/>
                    <a:pt x="490" y="159"/>
                    <a:pt x="489" y="160"/>
                  </a:cubicBezTo>
                  <a:close/>
                  <a:moveTo>
                    <a:pt x="499" y="153"/>
                  </a:moveTo>
                  <a:cubicBezTo>
                    <a:pt x="498" y="154"/>
                    <a:pt x="497" y="154"/>
                    <a:pt x="496" y="155"/>
                  </a:cubicBezTo>
                  <a:cubicBezTo>
                    <a:pt x="495" y="156"/>
                    <a:pt x="495" y="157"/>
                    <a:pt x="495" y="157"/>
                  </a:cubicBezTo>
                  <a:cubicBezTo>
                    <a:pt x="496" y="158"/>
                    <a:pt x="497" y="158"/>
                    <a:pt x="497" y="158"/>
                  </a:cubicBezTo>
                  <a:cubicBezTo>
                    <a:pt x="498" y="157"/>
                    <a:pt x="500" y="156"/>
                    <a:pt x="501" y="155"/>
                  </a:cubicBezTo>
                  <a:cubicBezTo>
                    <a:pt x="501" y="155"/>
                    <a:pt x="501" y="154"/>
                    <a:pt x="501" y="153"/>
                  </a:cubicBezTo>
                  <a:cubicBezTo>
                    <a:pt x="500" y="152"/>
                    <a:pt x="499" y="152"/>
                    <a:pt x="499" y="153"/>
                  </a:cubicBezTo>
                  <a:close/>
                  <a:moveTo>
                    <a:pt x="508" y="145"/>
                  </a:moveTo>
                  <a:cubicBezTo>
                    <a:pt x="507" y="146"/>
                    <a:pt x="506" y="147"/>
                    <a:pt x="505" y="148"/>
                  </a:cubicBezTo>
                  <a:cubicBezTo>
                    <a:pt x="504" y="148"/>
                    <a:pt x="504" y="149"/>
                    <a:pt x="505" y="150"/>
                  </a:cubicBezTo>
                  <a:cubicBezTo>
                    <a:pt x="505" y="151"/>
                    <a:pt x="506" y="151"/>
                    <a:pt x="507" y="150"/>
                  </a:cubicBezTo>
                  <a:cubicBezTo>
                    <a:pt x="508" y="149"/>
                    <a:pt x="509" y="148"/>
                    <a:pt x="510" y="147"/>
                  </a:cubicBezTo>
                  <a:cubicBezTo>
                    <a:pt x="510" y="147"/>
                    <a:pt x="510" y="146"/>
                    <a:pt x="510" y="145"/>
                  </a:cubicBezTo>
                  <a:cubicBezTo>
                    <a:pt x="509" y="145"/>
                    <a:pt x="508" y="145"/>
                    <a:pt x="508" y="145"/>
                  </a:cubicBezTo>
                  <a:close/>
                  <a:moveTo>
                    <a:pt x="516" y="136"/>
                  </a:moveTo>
                  <a:cubicBezTo>
                    <a:pt x="515" y="137"/>
                    <a:pt x="514" y="138"/>
                    <a:pt x="513" y="139"/>
                  </a:cubicBezTo>
                  <a:cubicBezTo>
                    <a:pt x="513" y="140"/>
                    <a:pt x="513" y="141"/>
                    <a:pt x="513" y="142"/>
                  </a:cubicBezTo>
                  <a:cubicBezTo>
                    <a:pt x="514" y="142"/>
                    <a:pt x="515" y="142"/>
                    <a:pt x="516" y="141"/>
                  </a:cubicBezTo>
                  <a:cubicBezTo>
                    <a:pt x="517" y="140"/>
                    <a:pt x="517" y="139"/>
                    <a:pt x="518" y="138"/>
                  </a:cubicBezTo>
                  <a:cubicBezTo>
                    <a:pt x="519" y="138"/>
                    <a:pt x="519" y="137"/>
                    <a:pt x="518" y="136"/>
                  </a:cubicBezTo>
                  <a:cubicBezTo>
                    <a:pt x="517" y="136"/>
                    <a:pt x="517" y="136"/>
                    <a:pt x="516" y="136"/>
                  </a:cubicBezTo>
                  <a:close/>
                  <a:moveTo>
                    <a:pt x="523" y="127"/>
                  </a:moveTo>
                  <a:cubicBezTo>
                    <a:pt x="522" y="128"/>
                    <a:pt x="522" y="129"/>
                    <a:pt x="521" y="130"/>
                  </a:cubicBezTo>
                  <a:cubicBezTo>
                    <a:pt x="520" y="131"/>
                    <a:pt x="520" y="132"/>
                    <a:pt x="521" y="132"/>
                  </a:cubicBezTo>
                  <a:cubicBezTo>
                    <a:pt x="522" y="133"/>
                    <a:pt x="523" y="133"/>
                    <a:pt x="523" y="132"/>
                  </a:cubicBezTo>
                  <a:cubicBezTo>
                    <a:pt x="524" y="131"/>
                    <a:pt x="525" y="130"/>
                    <a:pt x="525" y="128"/>
                  </a:cubicBezTo>
                  <a:cubicBezTo>
                    <a:pt x="526" y="128"/>
                    <a:pt x="526" y="127"/>
                    <a:pt x="525" y="126"/>
                  </a:cubicBezTo>
                  <a:cubicBezTo>
                    <a:pt x="524" y="126"/>
                    <a:pt x="523" y="126"/>
                    <a:pt x="523" y="127"/>
                  </a:cubicBezTo>
                  <a:close/>
                  <a:moveTo>
                    <a:pt x="528" y="116"/>
                  </a:moveTo>
                  <a:cubicBezTo>
                    <a:pt x="528" y="118"/>
                    <a:pt x="527" y="119"/>
                    <a:pt x="527" y="120"/>
                  </a:cubicBezTo>
                  <a:cubicBezTo>
                    <a:pt x="526" y="121"/>
                    <a:pt x="527" y="122"/>
                    <a:pt x="527" y="122"/>
                  </a:cubicBezTo>
                  <a:cubicBezTo>
                    <a:pt x="528" y="122"/>
                    <a:pt x="529" y="122"/>
                    <a:pt x="529" y="121"/>
                  </a:cubicBezTo>
                  <a:cubicBezTo>
                    <a:pt x="530" y="120"/>
                    <a:pt x="530" y="119"/>
                    <a:pt x="531" y="117"/>
                  </a:cubicBezTo>
                  <a:cubicBezTo>
                    <a:pt x="531" y="117"/>
                    <a:pt x="531" y="116"/>
                    <a:pt x="530" y="115"/>
                  </a:cubicBezTo>
                  <a:cubicBezTo>
                    <a:pt x="529" y="115"/>
                    <a:pt x="528" y="116"/>
                    <a:pt x="528" y="116"/>
                  </a:cubicBezTo>
                  <a:close/>
                  <a:moveTo>
                    <a:pt x="531" y="105"/>
                  </a:moveTo>
                  <a:cubicBezTo>
                    <a:pt x="531" y="106"/>
                    <a:pt x="531" y="108"/>
                    <a:pt x="530" y="109"/>
                  </a:cubicBezTo>
                  <a:cubicBezTo>
                    <a:pt x="530" y="110"/>
                    <a:pt x="531" y="111"/>
                    <a:pt x="532" y="111"/>
                  </a:cubicBezTo>
                  <a:cubicBezTo>
                    <a:pt x="532" y="111"/>
                    <a:pt x="533" y="110"/>
                    <a:pt x="533" y="110"/>
                  </a:cubicBezTo>
                  <a:cubicBezTo>
                    <a:pt x="534" y="108"/>
                    <a:pt x="534" y="107"/>
                    <a:pt x="534" y="105"/>
                  </a:cubicBezTo>
                  <a:cubicBezTo>
                    <a:pt x="534" y="105"/>
                    <a:pt x="534" y="104"/>
                    <a:pt x="533" y="104"/>
                  </a:cubicBezTo>
                  <a:cubicBezTo>
                    <a:pt x="532" y="104"/>
                    <a:pt x="531" y="104"/>
                    <a:pt x="531" y="105"/>
                  </a:cubicBezTo>
                  <a:close/>
                  <a:moveTo>
                    <a:pt x="532" y="93"/>
                  </a:moveTo>
                  <a:cubicBezTo>
                    <a:pt x="532" y="95"/>
                    <a:pt x="532" y="96"/>
                    <a:pt x="532" y="97"/>
                  </a:cubicBezTo>
                  <a:cubicBezTo>
                    <a:pt x="532" y="98"/>
                    <a:pt x="532" y="99"/>
                    <a:pt x="533" y="99"/>
                  </a:cubicBezTo>
                  <a:cubicBezTo>
                    <a:pt x="534" y="99"/>
                    <a:pt x="535" y="98"/>
                    <a:pt x="535" y="97"/>
                  </a:cubicBezTo>
                  <a:cubicBezTo>
                    <a:pt x="535" y="96"/>
                    <a:pt x="535" y="95"/>
                    <a:pt x="535" y="93"/>
                  </a:cubicBezTo>
                  <a:cubicBezTo>
                    <a:pt x="534" y="92"/>
                    <a:pt x="534" y="92"/>
                    <a:pt x="533" y="92"/>
                  </a:cubicBezTo>
                  <a:cubicBezTo>
                    <a:pt x="532" y="92"/>
                    <a:pt x="531" y="93"/>
                    <a:pt x="532" y="93"/>
                  </a:cubicBezTo>
                  <a:close/>
                  <a:moveTo>
                    <a:pt x="529" y="82"/>
                  </a:moveTo>
                  <a:cubicBezTo>
                    <a:pt x="530" y="83"/>
                    <a:pt x="530" y="84"/>
                    <a:pt x="530" y="86"/>
                  </a:cubicBezTo>
                  <a:cubicBezTo>
                    <a:pt x="530" y="87"/>
                    <a:pt x="531" y="87"/>
                    <a:pt x="532" y="87"/>
                  </a:cubicBezTo>
                  <a:cubicBezTo>
                    <a:pt x="533" y="87"/>
                    <a:pt x="533" y="86"/>
                    <a:pt x="533" y="85"/>
                  </a:cubicBezTo>
                  <a:cubicBezTo>
                    <a:pt x="533" y="84"/>
                    <a:pt x="533" y="82"/>
                    <a:pt x="532" y="81"/>
                  </a:cubicBezTo>
                  <a:cubicBezTo>
                    <a:pt x="532" y="80"/>
                    <a:pt x="531" y="80"/>
                    <a:pt x="530" y="80"/>
                  </a:cubicBezTo>
                  <a:cubicBezTo>
                    <a:pt x="529" y="80"/>
                    <a:pt x="529" y="81"/>
                    <a:pt x="529" y="82"/>
                  </a:cubicBezTo>
                  <a:close/>
                  <a:moveTo>
                    <a:pt x="525" y="71"/>
                  </a:moveTo>
                  <a:cubicBezTo>
                    <a:pt x="525" y="72"/>
                    <a:pt x="526" y="73"/>
                    <a:pt x="526" y="75"/>
                  </a:cubicBezTo>
                  <a:cubicBezTo>
                    <a:pt x="527" y="75"/>
                    <a:pt x="528" y="76"/>
                    <a:pt x="528" y="75"/>
                  </a:cubicBezTo>
                  <a:cubicBezTo>
                    <a:pt x="529" y="75"/>
                    <a:pt x="529" y="74"/>
                    <a:pt x="529" y="73"/>
                  </a:cubicBezTo>
                  <a:cubicBezTo>
                    <a:pt x="528" y="72"/>
                    <a:pt x="528" y="71"/>
                    <a:pt x="527" y="70"/>
                  </a:cubicBezTo>
                  <a:cubicBezTo>
                    <a:pt x="527" y="69"/>
                    <a:pt x="526" y="69"/>
                    <a:pt x="525" y="69"/>
                  </a:cubicBezTo>
                  <a:cubicBezTo>
                    <a:pt x="524" y="69"/>
                    <a:pt x="524" y="70"/>
                    <a:pt x="525" y="71"/>
                  </a:cubicBezTo>
                  <a:close/>
                  <a:moveTo>
                    <a:pt x="518" y="61"/>
                  </a:moveTo>
                  <a:cubicBezTo>
                    <a:pt x="519" y="62"/>
                    <a:pt x="520" y="63"/>
                    <a:pt x="520" y="64"/>
                  </a:cubicBezTo>
                  <a:cubicBezTo>
                    <a:pt x="521" y="65"/>
                    <a:pt x="522" y="65"/>
                    <a:pt x="522" y="65"/>
                  </a:cubicBezTo>
                  <a:cubicBezTo>
                    <a:pt x="523" y="64"/>
                    <a:pt x="523" y="63"/>
                    <a:pt x="523" y="63"/>
                  </a:cubicBezTo>
                  <a:cubicBezTo>
                    <a:pt x="522" y="62"/>
                    <a:pt x="521" y="61"/>
                    <a:pt x="520" y="59"/>
                  </a:cubicBezTo>
                  <a:cubicBezTo>
                    <a:pt x="520" y="59"/>
                    <a:pt x="519" y="59"/>
                    <a:pt x="518" y="59"/>
                  </a:cubicBezTo>
                  <a:cubicBezTo>
                    <a:pt x="518" y="60"/>
                    <a:pt x="518" y="61"/>
                    <a:pt x="518" y="61"/>
                  </a:cubicBezTo>
                  <a:close/>
                  <a:moveTo>
                    <a:pt x="510" y="52"/>
                  </a:moveTo>
                  <a:cubicBezTo>
                    <a:pt x="511" y="53"/>
                    <a:pt x="512" y="54"/>
                    <a:pt x="513" y="55"/>
                  </a:cubicBezTo>
                  <a:cubicBezTo>
                    <a:pt x="513" y="56"/>
                    <a:pt x="514" y="56"/>
                    <a:pt x="515" y="55"/>
                  </a:cubicBezTo>
                  <a:cubicBezTo>
                    <a:pt x="516" y="55"/>
                    <a:pt x="516" y="54"/>
                    <a:pt x="515" y="53"/>
                  </a:cubicBezTo>
                  <a:cubicBezTo>
                    <a:pt x="514" y="52"/>
                    <a:pt x="513" y="51"/>
                    <a:pt x="512" y="50"/>
                  </a:cubicBezTo>
                  <a:cubicBezTo>
                    <a:pt x="512" y="50"/>
                    <a:pt x="511" y="50"/>
                    <a:pt x="510" y="50"/>
                  </a:cubicBezTo>
                  <a:cubicBezTo>
                    <a:pt x="510" y="51"/>
                    <a:pt x="510" y="52"/>
                    <a:pt x="510" y="52"/>
                  </a:cubicBezTo>
                  <a:close/>
                  <a:moveTo>
                    <a:pt x="501" y="44"/>
                  </a:moveTo>
                  <a:cubicBezTo>
                    <a:pt x="502" y="45"/>
                    <a:pt x="503" y="46"/>
                    <a:pt x="504" y="47"/>
                  </a:cubicBezTo>
                  <a:cubicBezTo>
                    <a:pt x="505" y="48"/>
                    <a:pt x="506" y="47"/>
                    <a:pt x="506" y="47"/>
                  </a:cubicBezTo>
                  <a:cubicBezTo>
                    <a:pt x="507" y="46"/>
                    <a:pt x="507" y="45"/>
                    <a:pt x="506" y="45"/>
                  </a:cubicBezTo>
                  <a:cubicBezTo>
                    <a:pt x="505" y="44"/>
                    <a:pt x="504" y="43"/>
                    <a:pt x="503" y="42"/>
                  </a:cubicBezTo>
                  <a:cubicBezTo>
                    <a:pt x="503" y="42"/>
                    <a:pt x="502" y="42"/>
                    <a:pt x="501" y="42"/>
                  </a:cubicBezTo>
                  <a:cubicBezTo>
                    <a:pt x="501" y="43"/>
                    <a:pt x="501" y="44"/>
                    <a:pt x="501" y="44"/>
                  </a:cubicBezTo>
                  <a:close/>
                  <a:moveTo>
                    <a:pt x="492" y="37"/>
                  </a:moveTo>
                  <a:cubicBezTo>
                    <a:pt x="493" y="38"/>
                    <a:pt x="494" y="39"/>
                    <a:pt x="495" y="40"/>
                  </a:cubicBezTo>
                  <a:cubicBezTo>
                    <a:pt x="496" y="40"/>
                    <a:pt x="497" y="40"/>
                    <a:pt x="497" y="39"/>
                  </a:cubicBezTo>
                  <a:cubicBezTo>
                    <a:pt x="498" y="39"/>
                    <a:pt x="497" y="38"/>
                    <a:pt x="497" y="37"/>
                  </a:cubicBezTo>
                  <a:cubicBezTo>
                    <a:pt x="496" y="36"/>
                    <a:pt x="495" y="36"/>
                    <a:pt x="493" y="35"/>
                  </a:cubicBezTo>
                  <a:cubicBezTo>
                    <a:pt x="493" y="34"/>
                    <a:pt x="492" y="34"/>
                    <a:pt x="491" y="35"/>
                  </a:cubicBezTo>
                  <a:cubicBezTo>
                    <a:pt x="491" y="36"/>
                    <a:pt x="491" y="37"/>
                    <a:pt x="492" y="37"/>
                  </a:cubicBezTo>
                  <a:close/>
                  <a:moveTo>
                    <a:pt x="482" y="31"/>
                  </a:moveTo>
                  <a:cubicBezTo>
                    <a:pt x="483" y="31"/>
                    <a:pt x="484" y="32"/>
                    <a:pt x="485" y="33"/>
                  </a:cubicBezTo>
                  <a:cubicBezTo>
                    <a:pt x="486" y="33"/>
                    <a:pt x="487" y="33"/>
                    <a:pt x="487" y="32"/>
                  </a:cubicBezTo>
                  <a:cubicBezTo>
                    <a:pt x="488" y="32"/>
                    <a:pt x="487" y="31"/>
                    <a:pt x="487" y="30"/>
                  </a:cubicBezTo>
                  <a:cubicBezTo>
                    <a:pt x="486" y="30"/>
                    <a:pt x="484" y="29"/>
                    <a:pt x="483" y="28"/>
                  </a:cubicBezTo>
                  <a:cubicBezTo>
                    <a:pt x="483" y="28"/>
                    <a:pt x="482" y="28"/>
                    <a:pt x="481" y="29"/>
                  </a:cubicBezTo>
                  <a:cubicBezTo>
                    <a:pt x="481" y="29"/>
                    <a:pt x="481" y="30"/>
                    <a:pt x="482" y="31"/>
                  </a:cubicBezTo>
                  <a:close/>
                  <a:moveTo>
                    <a:pt x="471" y="25"/>
                  </a:moveTo>
                  <a:cubicBezTo>
                    <a:pt x="472" y="25"/>
                    <a:pt x="474" y="26"/>
                    <a:pt x="475" y="27"/>
                  </a:cubicBezTo>
                  <a:cubicBezTo>
                    <a:pt x="476" y="27"/>
                    <a:pt x="476" y="27"/>
                    <a:pt x="477" y="26"/>
                  </a:cubicBezTo>
                  <a:cubicBezTo>
                    <a:pt x="477" y="25"/>
                    <a:pt x="477" y="24"/>
                    <a:pt x="476" y="24"/>
                  </a:cubicBezTo>
                  <a:cubicBezTo>
                    <a:pt x="475" y="23"/>
                    <a:pt x="474" y="23"/>
                    <a:pt x="473" y="22"/>
                  </a:cubicBezTo>
                  <a:cubicBezTo>
                    <a:pt x="472" y="22"/>
                    <a:pt x="471" y="22"/>
                    <a:pt x="471" y="23"/>
                  </a:cubicBezTo>
                  <a:cubicBezTo>
                    <a:pt x="470" y="24"/>
                    <a:pt x="471" y="24"/>
                    <a:pt x="471" y="25"/>
                  </a:cubicBezTo>
                  <a:close/>
                  <a:moveTo>
                    <a:pt x="460" y="19"/>
                  </a:moveTo>
                  <a:cubicBezTo>
                    <a:pt x="462" y="20"/>
                    <a:pt x="463" y="21"/>
                    <a:pt x="464" y="21"/>
                  </a:cubicBezTo>
                  <a:cubicBezTo>
                    <a:pt x="465" y="22"/>
                    <a:pt x="466" y="21"/>
                    <a:pt x="466" y="21"/>
                  </a:cubicBezTo>
                  <a:cubicBezTo>
                    <a:pt x="466" y="20"/>
                    <a:pt x="466" y="19"/>
                    <a:pt x="465" y="19"/>
                  </a:cubicBezTo>
                  <a:cubicBezTo>
                    <a:pt x="464" y="18"/>
                    <a:pt x="463" y="17"/>
                    <a:pt x="462" y="17"/>
                  </a:cubicBezTo>
                  <a:cubicBezTo>
                    <a:pt x="461" y="16"/>
                    <a:pt x="460" y="17"/>
                    <a:pt x="460" y="18"/>
                  </a:cubicBezTo>
                  <a:cubicBezTo>
                    <a:pt x="459" y="18"/>
                    <a:pt x="460" y="19"/>
                    <a:pt x="460" y="19"/>
                  </a:cubicBezTo>
                  <a:close/>
                  <a:moveTo>
                    <a:pt x="449" y="15"/>
                  </a:moveTo>
                  <a:cubicBezTo>
                    <a:pt x="451" y="15"/>
                    <a:pt x="452" y="16"/>
                    <a:pt x="453" y="16"/>
                  </a:cubicBezTo>
                  <a:cubicBezTo>
                    <a:pt x="454" y="17"/>
                    <a:pt x="455" y="16"/>
                    <a:pt x="455" y="15"/>
                  </a:cubicBezTo>
                  <a:cubicBezTo>
                    <a:pt x="455" y="15"/>
                    <a:pt x="455" y="14"/>
                    <a:pt x="454" y="13"/>
                  </a:cubicBezTo>
                  <a:cubicBezTo>
                    <a:pt x="453" y="13"/>
                    <a:pt x="452" y="12"/>
                    <a:pt x="451" y="12"/>
                  </a:cubicBezTo>
                  <a:cubicBezTo>
                    <a:pt x="450" y="12"/>
                    <a:pt x="449" y="12"/>
                    <a:pt x="449" y="13"/>
                  </a:cubicBezTo>
                  <a:cubicBezTo>
                    <a:pt x="448" y="13"/>
                    <a:pt x="449" y="14"/>
                    <a:pt x="449" y="15"/>
                  </a:cubicBezTo>
                  <a:close/>
                  <a:moveTo>
                    <a:pt x="438" y="10"/>
                  </a:moveTo>
                  <a:cubicBezTo>
                    <a:pt x="440" y="11"/>
                    <a:pt x="441" y="11"/>
                    <a:pt x="442" y="12"/>
                  </a:cubicBezTo>
                  <a:cubicBezTo>
                    <a:pt x="443" y="12"/>
                    <a:pt x="444" y="12"/>
                    <a:pt x="444" y="11"/>
                  </a:cubicBezTo>
                  <a:cubicBezTo>
                    <a:pt x="444" y="10"/>
                    <a:pt x="444" y="9"/>
                    <a:pt x="443" y="9"/>
                  </a:cubicBezTo>
                  <a:cubicBezTo>
                    <a:pt x="442" y="8"/>
                    <a:pt x="441" y="8"/>
                    <a:pt x="439" y="7"/>
                  </a:cubicBezTo>
                  <a:cubicBezTo>
                    <a:pt x="439" y="7"/>
                    <a:pt x="438" y="8"/>
                    <a:pt x="437" y="8"/>
                  </a:cubicBezTo>
                  <a:cubicBezTo>
                    <a:pt x="437" y="9"/>
                    <a:pt x="437" y="10"/>
                    <a:pt x="438" y="10"/>
                  </a:cubicBezTo>
                  <a:close/>
                  <a:moveTo>
                    <a:pt x="427" y="6"/>
                  </a:moveTo>
                  <a:cubicBezTo>
                    <a:pt x="428" y="7"/>
                    <a:pt x="429" y="7"/>
                    <a:pt x="431" y="8"/>
                  </a:cubicBezTo>
                  <a:cubicBezTo>
                    <a:pt x="432" y="8"/>
                    <a:pt x="432" y="7"/>
                    <a:pt x="433" y="7"/>
                  </a:cubicBezTo>
                  <a:cubicBezTo>
                    <a:pt x="433" y="6"/>
                    <a:pt x="432" y="5"/>
                    <a:pt x="432" y="5"/>
                  </a:cubicBezTo>
                  <a:cubicBezTo>
                    <a:pt x="430" y="4"/>
                    <a:pt x="429" y="4"/>
                    <a:pt x="428" y="3"/>
                  </a:cubicBezTo>
                  <a:cubicBezTo>
                    <a:pt x="427" y="3"/>
                    <a:pt x="426" y="4"/>
                    <a:pt x="426" y="4"/>
                  </a:cubicBezTo>
                  <a:cubicBezTo>
                    <a:pt x="426" y="5"/>
                    <a:pt x="426" y="6"/>
                    <a:pt x="427" y="6"/>
                  </a:cubicBezTo>
                  <a:close/>
                  <a:moveTo>
                    <a:pt x="415" y="3"/>
                  </a:moveTo>
                  <a:cubicBezTo>
                    <a:pt x="417" y="3"/>
                    <a:pt x="418" y="4"/>
                    <a:pt x="419" y="4"/>
                  </a:cubicBezTo>
                  <a:cubicBezTo>
                    <a:pt x="420" y="4"/>
                    <a:pt x="421" y="4"/>
                    <a:pt x="421" y="3"/>
                  </a:cubicBezTo>
                  <a:cubicBezTo>
                    <a:pt x="421" y="2"/>
                    <a:pt x="421" y="1"/>
                    <a:pt x="420" y="1"/>
                  </a:cubicBezTo>
                  <a:cubicBezTo>
                    <a:pt x="419" y="1"/>
                    <a:pt x="418" y="0"/>
                    <a:pt x="416" y="0"/>
                  </a:cubicBezTo>
                  <a:cubicBezTo>
                    <a:pt x="415" y="0"/>
                    <a:pt x="415" y="0"/>
                    <a:pt x="414" y="1"/>
                  </a:cubicBezTo>
                  <a:cubicBezTo>
                    <a:pt x="414" y="2"/>
                    <a:pt x="415" y="3"/>
                    <a:pt x="415" y="3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5" name="CustomShape 55"/>
            <p:cNvSpPr/>
            <p:nvPr/>
          </p:nvSpPr>
          <p:spPr>
            <a:xfrm>
              <a:off x="11244600" y="5927400"/>
              <a:ext cx="63000" cy="41040"/>
            </a:xfrm>
            <a:custGeom>
              <a:avLst/>
              <a:gdLst/>
              <a:ahLst/>
              <a:cxnLst/>
              <a:rect l="l" t="t" r="r" b="b"/>
              <a:pathLst>
                <a:path w="45" h="29">
                  <a:moveTo>
                    <a:pt x="3" y="18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9"/>
                    <a:pt x="44" y="29"/>
                    <a:pt x="44" y="29"/>
                  </a:cubicBezTo>
                  <a:cubicBezTo>
                    <a:pt x="45" y="28"/>
                    <a:pt x="45" y="27"/>
                    <a:pt x="45" y="2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0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6" name="CustomShape 56"/>
            <p:cNvSpPr/>
            <p:nvPr/>
          </p:nvSpPr>
          <p:spPr>
            <a:xfrm>
              <a:off x="11336760" y="5543280"/>
              <a:ext cx="42480" cy="63000"/>
            </a:xfrm>
            <a:custGeom>
              <a:avLst/>
              <a:gdLst/>
              <a:ahLst/>
              <a:cxnLst/>
              <a:rect l="l" t="t" r="r" b="b"/>
              <a:pathLst>
                <a:path w="30" h="44">
                  <a:moveTo>
                    <a:pt x="16" y="42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2"/>
                    <a:pt x="30" y="1"/>
                  </a:cubicBezTo>
                  <a:cubicBezTo>
                    <a:pt x="29" y="1"/>
                    <a:pt x="29" y="0"/>
                    <a:pt x="28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4"/>
                    <a:pt x="15" y="44"/>
                    <a:pt x="16" y="44"/>
                  </a:cubicBezTo>
                  <a:cubicBezTo>
                    <a:pt x="16" y="44"/>
                    <a:pt x="17" y="43"/>
                    <a:pt x="16" y="42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47" name="Group 57"/>
          <p:cNvGrpSpPr/>
          <p:nvPr/>
        </p:nvGrpSpPr>
        <p:grpSpPr>
          <a:xfrm>
            <a:off x="5594400" y="5198940"/>
            <a:ext cx="990360" cy="990360"/>
            <a:chOff x="5668920" y="5207760"/>
            <a:chExt cx="990360" cy="990360"/>
          </a:xfrm>
        </p:grpSpPr>
        <p:sp>
          <p:nvSpPr>
            <p:cNvPr id="848" name="CustomShape 58"/>
            <p:cNvSpPr/>
            <p:nvPr/>
          </p:nvSpPr>
          <p:spPr>
            <a:xfrm>
              <a:off x="5668920" y="5207760"/>
              <a:ext cx="990360" cy="990360"/>
            </a:xfrm>
            <a:custGeom>
              <a:avLst/>
              <a:gdLst/>
              <a:ahLst/>
              <a:cxnLst/>
              <a:rect l="l" t="t" r="r" b="b"/>
              <a:pathLst>
                <a:path w="691" h="691">
                  <a:moveTo>
                    <a:pt x="346" y="1"/>
                  </a:moveTo>
                  <a:cubicBezTo>
                    <a:pt x="346" y="3"/>
                    <a:pt x="346" y="3"/>
                    <a:pt x="346" y="3"/>
                  </a:cubicBezTo>
                  <a:cubicBezTo>
                    <a:pt x="440" y="3"/>
                    <a:pt x="526" y="41"/>
                    <a:pt x="588" y="103"/>
                  </a:cubicBezTo>
                  <a:cubicBezTo>
                    <a:pt x="650" y="165"/>
                    <a:pt x="688" y="251"/>
                    <a:pt x="688" y="345"/>
                  </a:cubicBezTo>
                  <a:cubicBezTo>
                    <a:pt x="688" y="440"/>
                    <a:pt x="650" y="525"/>
                    <a:pt x="588" y="587"/>
                  </a:cubicBezTo>
                  <a:cubicBezTo>
                    <a:pt x="526" y="649"/>
                    <a:pt x="440" y="688"/>
                    <a:pt x="346" y="688"/>
                  </a:cubicBezTo>
                  <a:cubicBezTo>
                    <a:pt x="251" y="688"/>
                    <a:pt x="165" y="649"/>
                    <a:pt x="103" y="587"/>
                  </a:cubicBezTo>
                  <a:cubicBezTo>
                    <a:pt x="41" y="525"/>
                    <a:pt x="3" y="440"/>
                    <a:pt x="3" y="345"/>
                  </a:cubicBezTo>
                  <a:cubicBezTo>
                    <a:pt x="3" y="251"/>
                    <a:pt x="41" y="165"/>
                    <a:pt x="103" y="103"/>
                  </a:cubicBezTo>
                  <a:cubicBezTo>
                    <a:pt x="165" y="41"/>
                    <a:pt x="251" y="3"/>
                    <a:pt x="346" y="3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55" y="0"/>
                    <a:pt x="0" y="154"/>
                    <a:pt x="0" y="345"/>
                  </a:cubicBezTo>
                  <a:cubicBezTo>
                    <a:pt x="0" y="536"/>
                    <a:pt x="155" y="691"/>
                    <a:pt x="346" y="691"/>
                  </a:cubicBezTo>
                  <a:cubicBezTo>
                    <a:pt x="536" y="691"/>
                    <a:pt x="691" y="536"/>
                    <a:pt x="691" y="345"/>
                  </a:cubicBezTo>
                  <a:cubicBezTo>
                    <a:pt x="691" y="154"/>
                    <a:pt x="536" y="0"/>
                    <a:pt x="346" y="0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9" name="CustomShape 59"/>
            <p:cNvSpPr/>
            <p:nvPr/>
          </p:nvSpPr>
          <p:spPr>
            <a:xfrm>
              <a:off x="5950080" y="5914440"/>
              <a:ext cx="407520" cy="110880"/>
            </a:xfrm>
            <a:custGeom>
              <a:avLst/>
              <a:gdLst/>
              <a:ahLst/>
              <a:cxnLst/>
              <a:rect l="l" t="t" r="r" b="b"/>
              <a:pathLst>
                <a:path w="284" h="77">
                  <a:moveTo>
                    <a:pt x="282" y="0"/>
                  </a:moveTo>
                  <a:cubicBezTo>
                    <a:pt x="142" y="73"/>
                    <a:pt x="142" y="73"/>
                    <a:pt x="142" y="7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7"/>
                    <a:pt x="143" y="77"/>
                    <a:pt x="143" y="76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284" y="2"/>
                    <a:pt x="284" y="1"/>
                    <a:pt x="284" y="1"/>
                  </a:cubicBezTo>
                  <a:cubicBezTo>
                    <a:pt x="284" y="0"/>
                    <a:pt x="283" y="0"/>
                    <a:pt x="282" y="0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0" name="CustomShape 60"/>
            <p:cNvSpPr/>
            <p:nvPr/>
          </p:nvSpPr>
          <p:spPr>
            <a:xfrm>
              <a:off x="5951520" y="5866560"/>
              <a:ext cx="4320" cy="52200"/>
            </a:xfrm>
            <a:custGeom>
              <a:avLst/>
              <a:gdLst/>
              <a:ahLst/>
              <a:cxnLst/>
              <a:rect l="l" t="t" r="r" b="b"/>
              <a:pathLst>
                <a:path w="3" h="37">
                  <a:moveTo>
                    <a:pt x="3" y="35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1" y="37"/>
                  </a:cubicBezTo>
                  <a:cubicBezTo>
                    <a:pt x="2" y="37"/>
                    <a:pt x="3" y="36"/>
                    <a:pt x="3" y="35"/>
                  </a:cubicBezTo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1" name="CustomShape 61"/>
            <p:cNvSpPr/>
            <p:nvPr/>
          </p:nvSpPr>
          <p:spPr>
            <a:xfrm>
              <a:off x="6153120" y="5971320"/>
              <a:ext cx="2880" cy="53640"/>
            </a:xfrm>
            <a:custGeom>
              <a:avLst/>
              <a:gdLst/>
              <a:ahLst/>
              <a:cxnLst/>
              <a:rect l="l" t="t" r="r" b="b"/>
              <a:pathLst>
                <a:path w="3" h="37">
                  <a:moveTo>
                    <a:pt x="0" y="1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7"/>
                    <a:pt x="1" y="37"/>
                  </a:cubicBezTo>
                  <a:cubicBezTo>
                    <a:pt x="2" y="37"/>
                    <a:pt x="3" y="36"/>
                    <a:pt x="3" y="3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2" name="CustomShape 62"/>
            <p:cNvSpPr/>
            <p:nvPr/>
          </p:nvSpPr>
          <p:spPr>
            <a:xfrm>
              <a:off x="6353280" y="5866560"/>
              <a:ext cx="4320" cy="52200"/>
            </a:xfrm>
            <a:custGeom>
              <a:avLst/>
              <a:gdLst/>
              <a:ahLst/>
              <a:cxnLst/>
              <a:rect l="l" t="t" r="r" b="b"/>
              <a:pathLst>
                <a:path w="3" h="37">
                  <a:moveTo>
                    <a:pt x="0" y="1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ubicBezTo>
                    <a:pt x="3" y="37"/>
                    <a:pt x="3" y="36"/>
                    <a:pt x="3" y="3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3" name="CustomShape 63"/>
            <p:cNvSpPr/>
            <p:nvPr/>
          </p:nvSpPr>
          <p:spPr>
            <a:xfrm>
              <a:off x="5951520" y="5760360"/>
              <a:ext cx="406080" cy="215640"/>
            </a:xfrm>
            <a:custGeom>
              <a:avLst/>
              <a:gdLst/>
              <a:ahLst/>
              <a:cxnLst/>
              <a:rect l="l" t="t" r="r" b="b"/>
              <a:pathLst>
                <a:path w="283" h="151">
                  <a:moveTo>
                    <a:pt x="282" y="75"/>
                  </a:moveTo>
                  <a:cubicBezTo>
                    <a:pt x="281" y="74"/>
                    <a:pt x="281" y="74"/>
                    <a:pt x="281" y="74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281" y="77"/>
                    <a:pt x="281" y="77"/>
                    <a:pt x="281" y="77"/>
                  </a:cubicBezTo>
                  <a:cubicBezTo>
                    <a:pt x="282" y="75"/>
                    <a:pt x="282" y="75"/>
                    <a:pt x="282" y="75"/>
                  </a:cubicBezTo>
                  <a:cubicBezTo>
                    <a:pt x="281" y="74"/>
                    <a:pt x="281" y="74"/>
                    <a:pt x="281" y="74"/>
                  </a:cubicBezTo>
                  <a:cubicBezTo>
                    <a:pt x="282" y="75"/>
                    <a:pt x="282" y="75"/>
                    <a:pt x="282" y="75"/>
                  </a:cubicBezTo>
                  <a:cubicBezTo>
                    <a:pt x="282" y="74"/>
                    <a:pt x="282" y="74"/>
                    <a:pt x="282" y="74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2" y="0"/>
                    <a:pt x="141" y="0"/>
                    <a:pt x="141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141" y="150"/>
                    <a:pt x="141" y="150"/>
                    <a:pt x="141" y="150"/>
                  </a:cubicBezTo>
                  <a:cubicBezTo>
                    <a:pt x="141" y="151"/>
                    <a:pt x="142" y="151"/>
                    <a:pt x="142" y="150"/>
                  </a:cubicBezTo>
                  <a:cubicBezTo>
                    <a:pt x="282" y="77"/>
                    <a:pt x="282" y="77"/>
                    <a:pt x="282" y="77"/>
                  </a:cubicBezTo>
                  <a:cubicBezTo>
                    <a:pt x="283" y="76"/>
                    <a:pt x="283" y="76"/>
                    <a:pt x="283" y="75"/>
                  </a:cubicBezTo>
                  <a:cubicBezTo>
                    <a:pt x="283" y="75"/>
                    <a:pt x="283" y="74"/>
                    <a:pt x="282" y="74"/>
                  </a:cubicBezTo>
                  <a:cubicBezTo>
                    <a:pt x="282" y="75"/>
                    <a:pt x="282" y="75"/>
                    <a:pt x="282" y="75"/>
                  </a:cubicBezTo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4" name="CustomShape 64"/>
            <p:cNvSpPr/>
            <p:nvPr/>
          </p:nvSpPr>
          <p:spPr>
            <a:xfrm>
              <a:off x="5950080" y="5963400"/>
              <a:ext cx="407520" cy="110880"/>
            </a:xfrm>
            <a:custGeom>
              <a:avLst/>
              <a:gdLst/>
              <a:ahLst/>
              <a:cxnLst/>
              <a:rect l="l" t="t" r="r" b="b"/>
              <a:pathLst>
                <a:path w="284" h="77">
                  <a:moveTo>
                    <a:pt x="282" y="0"/>
                  </a:moveTo>
                  <a:cubicBezTo>
                    <a:pt x="142" y="74"/>
                    <a:pt x="142" y="74"/>
                    <a:pt x="142" y="7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42" y="77"/>
                    <a:pt x="142" y="77"/>
                    <a:pt x="142" y="77"/>
                  </a:cubicBezTo>
                  <a:cubicBezTo>
                    <a:pt x="142" y="77"/>
                    <a:pt x="143" y="77"/>
                    <a:pt x="143" y="77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284" y="3"/>
                    <a:pt x="284" y="2"/>
                    <a:pt x="284" y="1"/>
                  </a:cubicBezTo>
                  <a:cubicBezTo>
                    <a:pt x="284" y="0"/>
                    <a:pt x="283" y="0"/>
                    <a:pt x="282" y="0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5" name="CustomShape 65"/>
            <p:cNvSpPr/>
            <p:nvPr/>
          </p:nvSpPr>
          <p:spPr>
            <a:xfrm>
              <a:off x="5951520" y="5914440"/>
              <a:ext cx="4320" cy="53640"/>
            </a:xfrm>
            <a:custGeom>
              <a:avLst/>
              <a:gdLst/>
              <a:ahLst/>
              <a:cxnLst/>
              <a:rect l="l" t="t" r="r" b="b"/>
              <a:pathLst>
                <a:path w="3" h="37">
                  <a:moveTo>
                    <a:pt x="3" y="36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7"/>
                    <a:pt x="1" y="37"/>
                  </a:cubicBezTo>
                  <a:cubicBezTo>
                    <a:pt x="2" y="37"/>
                    <a:pt x="3" y="36"/>
                    <a:pt x="3" y="36"/>
                  </a:cubicBezTo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6" name="CustomShape 66"/>
            <p:cNvSpPr/>
            <p:nvPr/>
          </p:nvSpPr>
          <p:spPr>
            <a:xfrm>
              <a:off x="6153120" y="6020640"/>
              <a:ext cx="2880" cy="53640"/>
            </a:xfrm>
            <a:custGeom>
              <a:avLst/>
              <a:gdLst/>
              <a:ahLst/>
              <a:cxnLst/>
              <a:rect l="l" t="t" r="r" b="b"/>
              <a:pathLst>
                <a:path w="3" h="37">
                  <a:moveTo>
                    <a:pt x="0" y="1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7"/>
                    <a:pt x="1" y="37"/>
                  </a:cubicBezTo>
                  <a:cubicBezTo>
                    <a:pt x="2" y="37"/>
                    <a:pt x="3" y="36"/>
                    <a:pt x="3" y="3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7" name="CustomShape 67"/>
            <p:cNvSpPr/>
            <p:nvPr/>
          </p:nvSpPr>
          <p:spPr>
            <a:xfrm>
              <a:off x="6353280" y="5914440"/>
              <a:ext cx="4320" cy="53640"/>
            </a:xfrm>
            <a:custGeom>
              <a:avLst/>
              <a:gdLst/>
              <a:ahLst/>
              <a:cxnLst/>
              <a:rect l="l" t="t" r="r" b="b"/>
              <a:pathLst>
                <a:path w="3" h="37">
                  <a:moveTo>
                    <a:pt x="0" y="2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37"/>
                    <a:pt x="2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8" name="CustomShape 68"/>
            <p:cNvSpPr/>
            <p:nvPr/>
          </p:nvSpPr>
          <p:spPr>
            <a:xfrm>
              <a:off x="6153120" y="5695200"/>
              <a:ext cx="110880" cy="61560"/>
            </a:xfrm>
            <a:custGeom>
              <a:avLst/>
              <a:gdLst/>
              <a:ahLst/>
              <a:cxnLst/>
              <a:rect l="l" t="t" r="r" b="b"/>
              <a:pathLst>
                <a:path w="78" h="43">
                  <a:moveTo>
                    <a:pt x="1" y="3"/>
                  </a:moveTo>
                  <a:cubicBezTo>
                    <a:pt x="76" y="42"/>
                    <a:pt x="76" y="42"/>
                    <a:pt x="76" y="42"/>
                  </a:cubicBezTo>
                  <a:cubicBezTo>
                    <a:pt x="77" y="43"/>
                    <a:pt x="78" y="42"/>
                    <a:pt x="78" y="42"/>
                  </a:cubicBezTo>
                  <a:cubicBezTo>
                    <a:pt x="78" y="41"/>
                    <a:pt x="78" y="40"/>
                    <a:pt x="77" y="4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9" name="CustomShape 69"/>
            <p:cNvSpPr/>
            <p:nvPr/>
          </p:nvSpPr>
          <p:spPr>
            <a:xfrm>
              <a:off x="6077160" y="5696640"/>
              <a:ext cx="178920" cy="53640"/>
            </a:xfrm>
            <a:custGeom>
              <a:avLst/>
              <a:gdLst/>
              <a:ahLst/>
              <a:cxnLst/>
              <a:rect l="l" t="t" r="r" b="b"/>
              <a:pathLst>
                <a:path w="125" h="38">
                  <a:moveTo>
                    <a:pt x="119" y="36"/>
                  </a:moveTo>
                  <a:cubicBezTo>
                    <a:pt x="123" y="38"/>
                    <a:pt x="123" y="38"/>
                    <a:pt x="123" y="38"/>
                  </a:cubicBezTo>
                  <a:cubicBezTo>
                    <a:pt x="123" y="38"/>
                    <a:pt x="124" y="38"/>
                    <a:pt x="125" y="37"/>
                  </a:cubicBezTo>
                  <a:cubicBezTo>
                    <a:pt x="125" y="37"/>
                    <a:pt x="125" y="36"/>
                    <a:pt x="124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0" y="33"/>
                    <a:pt x="119" y="33"/>
                    <a:pt x="118" y="34"/>
                  </a:cubicBezTo>
                  <a:cubicBezTo>
                    <a:pt x="118" y="35"/>
                    <a:pt x="118" y="36"/>
                    <a:pt x="119" y="36"/>
                  </a:cubicBezTo>
                  <a:close/>
                  <a:moveTo>
                    <a:pt x="108" y="31"/>
                  </a:moveTo>
                  <a:cubicBezTo>
                    <a:pt x="112" y="32"/>
                    <a:pt x="112" y="32"/>
                    <a:pt x="112" y="32"/>
                  </a:cubicBezTo>
                  <a:cubicBezTo>
                    <a:pt x="113" y="33"/>
                    <a:pt x="114" y="33"/>
                    <a:pt x="114" y="32"/>
                  </a:cubicBezTo>
                  <a:cubicBezTo>
                    <a:pt x="114" y="31"/>
                    <a:pt x="114" y="30"/>
                    <a:pt x="113" y="30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09" y="28"/>
                    <a:pt x="108" y="28"/>
                    <a:pt x="108" y="29"/>
                  </a:cubicBezTo>
                  <a:cubicBezTo>
                    <a:pt x="107" y="29"/>
                    <a:pt x="108" y="30"/>
                    <a:pt x="108" y="31"/>
                  </a:cubicBezTo>
                  <a:close/>
                  <a:moveTo>
                    <a:pt x="98" y="25"/>
                  </a:moveTo>
                  <a:cubicBezTo>
                    <a:pt x="101" y="27"/>
                    <a:pt x="101" y="27"/>
                    <a:pt x="101" y="27"/>
                  </a:cubicBezTo>
                  <a:cubicBezTo>
                    <a:pt x="102" y="27"/>
                    <a:pt x="103" y="27"/>
                    <a:pt x="103" y="26"/>
                  </a:cubicBezTo>
                  <a:cubicBezTo>
                    <a:pt x="104" y="25"/>
                    <a:pt x="103" y="25"/>
                    <a:pt x="103" y="24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7" y="22"/>
                    <a:pt x="97" y="23"/>
                  </a:cubicBezTo>
                  <a:cubicBezTo>
                    <a:pt x="97" y="24"/>
                    <a:pt x="97" y="25"/>
                    <a:pt x="98" y="25"/>
                  </a:cubicBezTo>
                  <a:close/>
                  <a:moveTo>
                    <a:pt x="87" y="19"/>
                  </a:moveTo>
                  <a:cubicBezTo>
                    <a:pt x="90" y="21"/>
                    <a:pt x="90" y="21"/>
                    <a:pt x="90" y="21"/>
                  </a:cubicBezTo>
                  <a:cubicBezTo>
                    <a:pt x="91" y="22"/>
                    <a:pt x="92" y="21"/>
                    <a:pt x="93" y="21"/>
                  </a:cubicBezTo>
                  <a:cubicBezTo>
                    <a:pt x="93" y="20"/>
                    <a:pt x="93" y="19"/>
                    <a:pt x="92" y="19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6"/>
                    <a:pt x="87" y="17"/>
                    <a:pt x="86" y="17"/>
                  </a:cubicBezTo>
                  <a:cubicBezTo>
                    <a:pt x="86" y="18"/>
                    <a:pt x="86" y="19"/>
                    <a:pt x="87" y="19"/>
                  </a:cubicBezTo>
                  <a:close/>
                  <a:moveTo>
                    <a:pt x="76" y="14"/>
                  </a:moveTo>
                  <a:cubicBezTo>
                    <a:pt x="80" y="16"/>
                    <a:pt x="80" y="16"/>
                    <a:pt x="80" y="16"/>
                  </a:cubicBezTo>
                  <a:cubicBezTo>
                    <a:pt x="81" y="16"/>
                    <a:pt x="81" y="16"/>
                    <a:pt x="82" y="15"/>
                  </a:cubicBezTo>
                  <a:cubicBezTo>
                    <a:pt x="82" y="14"/>
                    <a:pt x="82" y="13"/>
                    <a:pt x="81" y="13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7" y="11"/>
                    <a:pt x="76" y="11"/>
                    <a:pt x="76" y="12"/>
                  </a:cubicBezTo>
                  <a:cubicBezTo>
                    <a:pt x="75" y="13"/>
                    <a:pt x="75" y="13"/>
                    <a:pt x="76" y="14"/>
                  </a:cubicBezTo>
                  <a:close/>
                  <a:moveTo>
                    <a:pt x="65" y="8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70" y="10"/>
                    <a:pt x="71" y="10"/>
                    <a:pt x="71" y="9"/>
                  </a:cubicBezTo>
                  <a:cubicBezTo>
                    <a:pt x="71" y="9"/>
                    <a:pt x="71" y="8"/>
                    <a:pt x="70" y="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5"/>
                    <a:pt x="65" y="5"/>
                    <a:pt x="65" y="6"/>
                  </a:cubicBezTo>
                  <a:cubicBezTo>
                    <a:pt x="64" y="7"/>
                    <a:pt x="65" y="8"/>
                    <a:pt x="65" y="8"/>
                  </a:cubicBezTo>
                  <a:close/>
                  <a:moveTo>
                    <a:pt x="55" y="3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9" y="5"/>
                    <a:pt x="60" y="5"/>
                    <a:pt x="60" y="4"/>
                  </a:cubicBezTo>
                  <a:cubicBezTo>
                    <a:pt x="61" y="3"/>
                    <a:pt x="60" y="2"/>
                    <a:pt x="60" y="2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4" y="1"/>
                  </a:cubicBezTo>
                  <a:cubicBezTo>
                    <a:pt x="54" y="1"/>
                    <a:pt x="54" y="2"/>
                    <a:pt x="55" y="3"/>
                  </a:cubicBezTo>
                  <a:close/>
                  <a:moveTo>
                    <a:pt x="45" y="7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50" y="5"/>
                    <a:pt x="50" y="4"/>
                    <a:pt x="50" y="3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5"/>
                    <a:pt x="43" y="6"/>
                    <a:pt x="43" y="6"/>
                  </a:cubicBezTo>
                  <a:cubicBezTo>
                    <a:pt x="44" y="7"/>
                    <a:pt x="45" y="7"/>
                    <a:pt x="45" y="7"/>
                  </a:cubicBezTo>
                  <a:close/>
                  <a:moveTo>
                    <a:pt x="35" y="13"/>
                  </a:moveTo>
                  <a:cubicBezTo>
                    <a:pt x="38" y="11"/>
                    <a:pt x="38" y="11"/>
                    <a:pt x="38" y="11"/>
                  </a:cubicBezTo>
                  <a:cubicBezTo>
                    <a:pt x="39" y="10"/>
                    <a:pt x="39" y="10"/>
                    <a:pt x="39" y="9"/>
                  </a:cubicBezTo>
                  <a:cubicBezTo>
                    <a:pt x="39" y="8"/>
                    <a:pt x="38" y="8"/>
                    <a:pt x="37" y="8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2" y="11"/>
                    <a:pt x="33" y="12"/>
                  </a:cubicBezTo>
                  <a:cubicBezTo>
                    <a:pt x="33" y="13"/>
                    <a:pt x="34" y="13"/>
                    <a:pt x="35" y="13"/>
                  </a:cubicBezTo>
                  <a:close/>
                  <a:moveTo>
                    <a:pt x="24" y="18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9" y="15"/>
                    <a:pt x="28" y="14"/>
                  </a:cubicBezTo>
                  <a:cubicBezTo>
                    <a:pt x="28" y="14"/>
                    <a:pt x="27" y="13"/>
                    <a:pt x="26" y="14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7"/>
                    <a:pt x="22" y="18"/>
                  </a:cubicBezTo>
                  <a:cubicBezTo>
                    <a:pt x="22" y="18"/>
                    <a:pt x="23" y="19"/>
                    <a:pt x="24" y="18"/>
                  </a:cubicBezTo>
                  <a:close/>
                  <a:moveTo>
                    <a:pt x="13" y="24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7" y="19"/>
                    <a:pt x="16" y="19"/>
                    <a:pt x="16" y="1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2"/>
                    <a:pt x="11" y="22"/>
                    <a:pt x="11" y="23"/>
                  </a:cubicBezTo>
                  <a:cubicBezTo>
                    <a:pt x="12" y="24"/>
                    <a:pt x="13" y="24"/>
                    <a:pt x="13" y="24"/>
                  </a:cubicBezTo>
                  <a:close/>
                  <a:moveTo>
                    <a:pt x="3" y="29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6" y="25"/>
                    <a:pt x="6" y="25"/>
                    <a:pt x="5" y="2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8"/>
                    <a:pt x="1" y="29"/>
                  </a:cubicBezTo>
                  <a:cubicBezTo>
                    <a:pt x="1" y="30"/>
                    <a:pt x="2" y="30"/>
                    <a:pt x="3" y="29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0" name="CustomShape 70"/>
            <p:cNvSpPr/>
            <p:nvPr/>
          </p:nvSpPr>
          <p:spPr>
            <a:xfrm>
              <a:off x="5948280" y="5741280"/>
              <a:ext cx="414000" cy="172800"/>
            </a:xfrm>
            <a:custGeom>
              <a:avLst/>
              <a:gdLst/>
              <a:ahLst/>
              <a:cxnLst/>
              <a:rect l="l" t="t" r="r" b="b"/>
              <a:pathLst>
                <a:path w="289" h="121">
                  <a:moveTo>
                    <a:pt x="233" y="20"/>
                  </a:moveTo>
                  <a:cubicBezTo>
                    <a:pt x="276" y="43"/>
                    <a:pt x="276" y="43"/>
                    <a:pt x="276" y="43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2" y="7"/>
                    <a:pt x="82" y="5"/>
                    <a:pt x="81" y="3"/>
                  </a:cubicBezTo>
                  <a:cubicBezTo>
                    <a:pt x="80" y="1"/>
                    <a:pt x="78" y="0"/>
                    <a:pt x="76" y="1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40"/>
                    <a:pt x="0" y="41"/>
                    <a:pt x="0" y="43"/>
                  </a:cubicBezTo>
                  <a:cubicBezTo>
                    <a:pt x="0" y="44"/>
                    <a:pt x="1" y="46"/>
                    <a:pt x="2" y="47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21"/>
                    <a:pt x="145" y="121"/>
                    <a:pt x="146" y="120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8" y="46"/>
                    <a:pt x="289" y="44"/>
                    <a:pt x="289" y="43"/>
                  </a:cubicBezTo>
                  <a:cubicBezTo>
                    <a:pt x="289" y="41"/>
                    <a:pt x="288" y="40"/>
                    <a:pt x="287" y="39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4" y="12"/>
                    <a:pt x="232" y="13"/>
                    <a:pt x="231" y="15"/>
                  </a:cubicBezTo>
                  <a:cubicBezTo>
                    <a:pt x="230" y="17"/>
                    <a:pt x="231" y="19"/>
                    <a:pt x="233" y="20"/>
                  </a:cubicBezTo>
                  <a:cubicBezTo>
                    <a:pt x="233" y="20"/>
                    <a:pt x="233" y="20"/>
                    <a:pt x="233" y="2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" name="CustomShape 71"/>
            <p:cNvSpPr/>
            <p:nvPr/>
          </p:nvSpPr>
          <p:spPr>
            <a:xfrm>
              <a:off x="6154920" y="5757120"/>
              <a:ext cx="201240" cy="144000"/>
            </a:xfrm>
            <a:custGeom>
              <a:avLst/>
              <a:gdLst/>
              <a:ahLst/>
              <a:cxnLst/>
              <a:rect l="l" t="t" r="r" b="b"/>
              <a:pathLst>
                <a:path w="127" h="91">
                  <a:moveTo>
                    <a:pt x="59" y="36"/>
                  </a:moveTo>
                  <a:lnTo>
                    <a:pt x="0" y="68"/>
                  </a:lnTo>
                  <a:lnTo>
                    <a:pt x="0" y="91"/>
                  </a:lnTo>
                  <a:lnTo>
                    <a:pt x="83" y="48"/>
                  </a:lnTo>
                  <a:lnTo>
                    <a:pt x="59" y="36"/>
                  </a:lnTo>
                  <a:close/>
                  <a:moveTo>
                    <a:pt x="95" y="16"/>
                  </a:moveTo>
                  <a:lnTo>
                    <a:pt x="62" y="34"/>
                  </a:lnTo>
                  <a:lnTo>
                    <a:pt x="85" y="47"/>
                  </a:lnTo>
                  <a:lnTo>
                    <a:pt x="119" y="29"/>
                  </a:lnTo>
                  <a:lnTo>
                    <a:pt x="95" y="16"/>
                  </a:lnTo>
                  <a:close/>
                  <a:moveTo>
                    <a:pt x="127" y="0"/>
                  </a:moveTo>
                  <a:lnTo>
                    <a:pt x="103" y="13"/>
                  </a:lnTo>
                  <a:lnTo>
                    <a:pt x="127" y="2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" name="CustomShape 72"/>
            <p:cNvSpPr/>
            <p:nvPr/>
          </p:nvSpPr>
          <p:spPr>
            <a:xfrm>
              <a:off x="6154920" y="5757120"/>
              <a:ext cx="201240" cy="144000"/>
            </a:xfrm>
            <a:custGeom>
              <a:avLst/>
              <a:gdLst/>
              <a:ahLst/>
              <a:cxnLst/>
              <a:rect l="l" t="t" r="r" b="b"/>
              <a:pathLst>
                <a:path w="127" h="91">
                  <a:moveTo>
                    <a:pt x="59" y="36"/>
                  </a:moveTo>
                  <a:lnTo>
                    <a:pt x="0" y="68"/>
                  </a:lnTo>
                  <a:lnTo>
                    <a:pt x="0" y="91"/>
                  </a:lnTo>
                  <a:lnTo>
                    <a:pt x="83" y="48"/>
                  </a:lnTo>
                  <a:lnTo>
                    <a:pt x="59" y="36"/>
                  </a:lnTo>
                  <a:moveTo>
                    <a:pt x="95" y="16"/>
                  </a:moveTo>
                  <a:lnTo>
                    <a:pt x="62" y="34"/>
                  </a:lnTo>
                  <a:lnTo>
                    <a:pt x="85" y="47"/>
                  </a:lnTo>
                  <a:lnTo>
                    <a:pt x="119" y="29"/>
                  </a:lnTo>
                  <a:lnTo>
                    <a:pt x="95" y="16"/>
                  </a:lnTo>
                  <a:moveTo>
                    <a:pt x="127" y="0"/>
                  </a:moveTo>
                  <a:lnTo>
                    <a:pt x="103" y="13"/>
                  </a:lnTo>
                  <a:lnTo>
                    <a:pt x="127" y="24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" name="CustomShape 73"/>
            <p:cNvSpPr/>
            <p:nvPr/>
          </p:nvSpPr>
          <p:spPr>
            <a:xfrm>
              <a:off x="6248520" y="5811120"/>
              <a:ext cx="41040" cy="21960"/>
            </a:xfrm>
            <a:custGeom>
              <a:avLst/>
              <a:gdLst/>
              <a:ahLst/>
              <a:cxnLst/>
              <a:rect l="l" t="t" r="r" b="b"/>
              <a:pathLst>
                <a:path w="26" h="14">
                  <a:moveTo>
                    <a:pt x="3" y="0"/>
                  </a:moveTo>
                  <a:lnTo>
                    <a:pt x="0" y="2"/>
                  </a:lnTo>
                  <a:lnTo>
                    <a:pt x="24" y="14"/>
                  </a:lnTo>
                  <a:lnTo>
                    <a:pt x="26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BA6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" name="CustomShape 74"/>
            <p:cNvSpPr/>
            <p:nvPr/>
          </p:nvSpPr>
          <p:spPr>
            <a:xfrm>
              <a:off x="6248520" y="5811120"/>
              <a:ext cx="41040" cy="21960"/>
            </a:xfrm>
            <a:custGeom>
              <a:avLst/>
              <a:gdLst/>
              <a:ahLst/>
              <a:cxnLst/>
              <a:rect l="l" t="t" r="r" b="b"/>
              <a:pathLst>
                <a:path w="26" h="14">
                  <a:moveTo>
                    <a:pt x="3" y="0"/>
                  </a:moveTo>
                  <a:lnTo>
                    <a:pt x="0" y="2"/>
                  </a:lnTo>
                  <a:lnTo>
                    <a:pt x="24" y="14"/>
                  </a:lnTo>
                  <a:lnTo>
                    <a:pt x="26" y="1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" name="CustomShape 75"/>
            <p:cNvSpPr/>
            <p:nvPr/>
          </p:nvSpPr>
          <p:spPr>
            <a:xfrm>
              <a:off x="6154920" y="5777640"/>
              <a:ext cx="201240" cy="131400"/>
            </a:xfrm>
            <a:custGeom>
              <a:avLst/>
              <a:gdLst/>
              <a:ahLst/>
              <a:cxnLst/>
              <a:rect l="l" t="t" r="r" b="b"/>
              <a:pathLst>
                <a:path w="127" h="83">
                  <a:moveTo>
                    <a:pt x="103" y="0"/>
                  </a:moveTo>
                  <a:lnTo>
                    <a:pt x="95" y="3"/>
                  </a:lnTo>
                  <a:lnTo>
                    <a:pt x="119" y="16"/>
                  </a:lnTo>
                  <a:lnTo>
                    <a:pt x="85" y="34"/>
                  </a:lnTo>
                  <a:lnTo>
                    <a:pt x="83" y="35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127" y="14"/>
                  </a:lnTo>
                  <a:lnTo>
                    <a:pt x="127" y="1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" name="CustomShape 76"/>
            <p:cNvSpPr/>
            <p:nvPr/>
          </p:nvSpPr>
          <p:spPr>
            <a:xfrm>
              <a:off x="6154920" y="5777640"/>
              <a:ext cx="201240" cy="131400"/>
            </a:xfrm>
            <a:custGeom>
              <a:avLst/>
              <a:gdLst/>
              <a:ahLst/>
              <a:cxnLst/>
              <a:rect l="l" t="t" r="r" b="b"/>
              <a:pathLst>
                <a:path w="127" h="83">
                  <a:moveTo>
                    <a:pt x="103" y="0"/>
                  </a:moveTo>
                  <a:lnTo>
                    <a:pt x="95" y="3"/>
                  </a:lnTo>
                  <a:lnTo>
                    <a:pt x="119" y="16"/>
                  </a:lnTo>
                  <a:lnTo>
                    <a:pt x="85" y="34"/>
                  </a:lnTo>
                  <a:lnTo>
                    <a:pt x="83" y="35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127" y="14"/>
                  </a:lnTo>
                  <a:lnTo>
                    <a:pt x="127" y="11"/>
                  </a:lnTo>
                  <a:lnTo>
                    <a:pt x="103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" name="CustomShape 77"/>
            <p:cNvSpPr/>
            <p:nvPr/>
          </p:nvSpPr>
          <p:spPr>
            <a:xfrm>
              <a:off x="6186600" y="5838120"/>
              <a:ext cx="14040" cy="52200"/>
            </a:xfrm>
            <a:custGeom>
              <a:avLst/>
              <a:gdLst/>
              <a:ahLst/>
              <a:cxnLst/>
              <a:rect l="l" t="t" r="r" b="b"/>
              <a:pathLst>
                <a:path w="9" h="33">
                  <a:moveTo>
                    <a:pt x="9" y="29"/>
                  </a:moveTo>
                  <a:lnTo>
                    <a:pt x="0" y="33"/>
                  </a:lnTo>
                  <a:lnTo>
                    <a:pt x="0" y="4"/>
                  </a:lnTo>
                  <a:lnTo>
                    <a:pt x="9" y="0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" name="CustomShape 78"/>
            <p:cNvSpPr/>
            <p:nvPr/>
          </p:nvSpPr>
          <p:spPr>
            <a:xfrm>
              <a:off x="6213600" y="5822280"/>
              <a:ext cx="6120" cy="50400"/>
            </a:xfrm>
            <a:custGeom>
              <a:avLst/>
              <a:gdLst/>
              <a:ahLst/>
              <a:cxnLst/>
              <a:rect l="l" t="t" r="r" b="b"/>
              <a:pathLst>
                <a:path w="4" h="32">
                  <a:moveTo>
                    <a:pt x="4" y="28"/>
                  </a:moveTo>
                  <a:lnTo>
                    <a:pt x="0" y="32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9" name="CustomShape 79"/>
            <p:cNvSpPr/>
            <p:nvPr/>
          </p:nvSpPr>
          <p:spPr>
            <a:xfrm>
              <a:off x="5948280" y="5749200"/>
              <a:ext cx="10800" cy="58320"/>
            </a:xfrm>
            <a:custGeom>
              <a:avLst/>
              <a:gdLst/>
              <a:ahLst/>
              <a:cxnLst/>
              <a:rect l="l" t="t" r="r" b="b"/>
              <a:pathLst>
                <a:path w="8" h="42">
                  <a:moveTo>
                    <a:pt x="8" y="3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0"/>
                    <a:pt x="2" y="42"/>
                    <a:pt x="4" y="42"/>
                  </a:cubicBezTo>
                  <a:cubicBezTo>
                    <a:pt x="6" y="42"/>
                    <a:pt x="8" y="40"/>
                    <a:pt x="8" y="38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0" name="CustomShape 80"/>
            <p:cNvSpPr/>
            <p:nvPr/>
          </p:nvSpPr>
          <p:spPr>
            <a:xfrm>
              <a:off x="6148440" y="5853960"/>
              <a:ext cx="10800" cy="60120"/>
            </a:xfrm>
            <a:custGeom>
              <a:avLst/>
              <a:gdLst/>
              <a:ahLst/>
              <a:cxnLst/>
              <a:rect l="l" t="t" r="r" b="b"/>
              <a:pathLst>
                <a:path w="8" h="42">
                  <a:moveTo>
                    <a:pt x="0" y="4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40"/>
                    <a:pt x="2" y="42"/>
                    <a:pt x="4" y="42"/>
                  </a:cubicBezTo>
                  <a:cubicBezTo>
                    <a:pt x="7" y="42"/>
                    <a:pt x="8" y="40"/>
                    <a:pt x="8" y="3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1" name="CustomShape 81"/>
            <p:cNvSpPr/>
            <p:nvPr/>
          </p:nvSpPr>
          <p:spPr>
            <a:xfrm>
              <a:off x="6350040" y="5749200"/>
              <a:ext cx="12240" cy="58320"/>
            </a:xfrm>
            <a:custGeom>
              <a:avLst/>
              <a:gdLst/>
              <a:ahLst/>
              <a:cxnLst/>
              <a:rect l="l" t="t" r="r" b="b"/>
              <a:pathLst>
                <a:path w="8" h="42">
                  <a:moveTo>
                    <a:pt x="0" y="4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40"/>
                    <a:pt x="1" y="42"/>
                    <a:pt x="4" y="42"/>
                  </a:cubicBezTo>
                  <a:cubicBezTo>
                    <a:pt x="6" y="42"/>
                    <a:pt x="8" y="40"/>
                    <a:pt x="8" y="3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2" name="CustomShape 82"/>
            <p:cNvSpPr/>
            <p:nvPr/>
          </p:nvSpPr>
          <p:spPr>
            <a:xfrm>
              <a:off x="6153120" y="5645880"/>
              <a:ext cx="2880" cy="53640"/>
            </a:xfrm>
            <a:custGeom>
              <a:avLst/>
              <a:gdLst/>
              <a:ahLst/>
              <a:cxnLst/>
              <a:rect l="l" t="t" r="r" b="b"/>
              <a:pathLst>
                <a:path w="3" h="37">
                  <a:moveTo>
                    <a:pt x="0" y="2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2" y="37"/>
                    <a:pt x="3" y="37"/>
                    <a:pt x="3" y="3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3" name="CustomShape 83"/>
            <p:cNvSpPr/>
            <p:nvPr/>
          </p:nvSpPr>
          <p:spPr>
            <a:xfrm>
              <a:off x="6148440" y="5795280"/>
              <a:ext cx="213840" cy="118800"/>
            </a:xfrm>
            <a:custGeom>
              <a:avLst/>
              <a:gdLst/>
              <a:ahLst/>
              <a:cxnLst/>
              <a:rect l="l" t="t" r="r" b="b"/>
              <a:pathLst>
                <a:path w="149" h="83">
                  <a:moveTo>
                    <a:pt x="143" y="1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1" y="76"/>
                    <a:pt x="0" y="79"/>
                    <a:pt x="1" y="81"/>
                  </a:cubicBezTo>
                  <a:cubicBezTo>
                    <a:pt x="2" y="83"/>
                    <a:pt x="4" y="83"/>
                    <a:pt x="6" y="82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9" y="7"/>
                    <a:pt x="149" y="5"/>
                    <a:pt x="148" y="3"/>
                  </a:cubicBezTo>
                  <a:cubicBezTo>
                    <a:pt x="147" y="1"/>
                    <a:pt x="145" y="0"/>
                    <a:pt x="143" y="1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4" name="CustomShape 84"/>
            <p:cNvSpPr/>
            <p:nvPr/>
          </p:nvSpPr>
          <p:spPr>
            <a:xfrm>
              <a:off x="5948280" y="5644440"/>
              <a:ext cx="414000" cy="221760"/>
            </a:xfrm>
            <a:custGeom>
              <a:avLst/>
              <a:gdLst/>
              <a:ahLst/>
              <a:cxnLst/>
              <a:rect l="l" t="t" r="r" b="b"/>
              <a:pathLst>
                <a:path w="289" h="155">
                  <a:moveTo>
                    <a:pt x="285" y="77"/>
                  </a:moveTo>
                  <a:cubicBezTo>
                    <a:pt x="283" y="73"/>
                    <a:pt x="283" y="73"/>
                    <a:pt x="283" y="73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3" y="73"/>
                    <a:pt x="283" y="73"/>
                    <a:pt x="283" y="73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7" y="73"/>
                    <a:pt x="287" y="73"/>
                    <a:pt x="287" y="73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5" y="0"/>
                    <a:pt x="144" y="0"/>
                    <a:pt x="143" y="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4"/>
                    <a:pt x="0" y="75"/>
                    <a:pt x="0" y="77"/>
                  </a:cubicBezTo>
                  <a:cubicBezTo>
                    <a:pt x="0" y="78"/>
                    <a:pt x="1" y="80"/>
                    <a:pt x="2" y="81"/>
                  </a:cubicBezTo>
                  <a:cubicBezTo>
                    <a:pt x="143" y="154"/>
                    <a:pt x="143" y="154"/>
                    <a:pt x="143" y="154"/>
                  </a:cubicBezTo>
                  <a:cubicBezTo>
                    <a:pt x="144" y="155"/>
                    <a:pt x="145" y="155"/>
                    <a:pt x="146" y="154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8" y="80"/>
                    <a:pt x="289" y="78"/>
                    <a:pt x="289" y="77"/>
                  </a:cubicBezTo>
                  <a:cubicBezTo>
                    <a:pt x="289" y="75"/>
                    <a:pt x="288" y="74"/>
                    <a:pt x="287" y="73"/>
                  </a:cubicBezTo>
                  <a:lnTo>
                    <a:pt x="285" y="77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5" name="CustomShape 85"/>
            <p:cNvSpPr/>
            <p:nvPr/>
          </p:nvSpPr>
          <p:spPr>
            <a:xfrm>
              <a:off x="5878440" y="5454000"/>
              <a:ext cx="245880" cy="4320"/>
            </a:xfrm>
            <a:custGeom>
              <a:avLst/>
              <a:gdLst/>
              <a:ahLst/>
              <a:cxnLst/>
              <a:rect l="l" t="t" r="r" b="b"/>
              <a:pathLst>
                <a:path w="171" h="3">
                  <a:moveTo>
                    <a:pt x="17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70" y="3"/>
                    <a:pt x="170" y="3"/>
                    <a:pt x="170" y="3"/>
                  </a:cubicBezTo>
                  <a:cubicBezTo>
                    <a:pt x="170" y="3"/>
                    <a:pt x="171" y="3"/>
                    <a:pt x="171" y="2"/>
                  </a:cubicBezTo>
                  <a:cubicBezTo>
                    <a:pt x="171" y="1"/>
                    <a:pt x="170" y="0"/>
                    <a:pt x="170" y="0"/>
                  </a:cubicBezTo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6" name="CustomShape 86"/>
            <p:cNvSpPr/>
            <p:nvPr/>
          </p:nvSpPr>
          <p:spPr>
            <a:xfrm>
              <a:off x="5878440" y="5520600"/>
              <a:ext cx="207720" cy="4320"/>
            </a:xfrm>
            <a:custGeom>
              <a:avLst/>
              <a:gdLst/>
              <a:ahLst/>
              <a:cxnLst/>
              <a:rect l="l" t="t" r="r" b="b"/>
              <a:pathLst>
                <a:path w="145" h="3">
                  <a:moveTo>
                    <a:pt x="14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5" y="3"/>
                    <a:pt x="145" y="2"/>
                    <a:pt x="145" y="1"/>
                  </a:cubicBezTo>
                  <a:cubicBezTo>
                    <a:pt x="145" y="0"/>
                    <a:pt x="145" y="0"/>
                    <a:pt x="144" y="0"/>
                  </a:cubicBezTo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7" name="CustomShape 87"/>
            <p:cNvSpPr/>
            <p:nvPr/>
          </p:nvSpPr>
          <p:spPr>
            <a:xfrm>
              <a:off x="6178680" y="5454000"/>
              <a:ext cx="124920" cy="4320"/>
            </a:xfrm>
            <a:custGeom>
              <a:avLst/>
              <a:gdLst/>
              <a:ahLst/>
              <a:cxnLst/>
              <a:rect l="l" t="t" r="r" b="b"/>
              <a:pathLst>
                <a:path w="87" h="3">
                  <a:moveTo>
                    <a:pt x="8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7" y="3"/>
                    <a:pt x="87" y="3"/>
                    <a:pt x="87" y="2"/>
                  </a:cubicBezTo>
                  <a:cubicBezTo>
                    <a:pt x="87" y="1"/>
                    <a:pt x="87" y="0"/>
                    <a:pt x="86" y="0"/>
                  </a:cubicBezTo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8" name="CustomShape 88"/>
            <p:cNvSpPr/>
            <p:nvPr/>
          </p:nvSpPr>
          <p:spPr>
            <a:xfrm>
              <a:off x="6310440" y="5454000"/>
              <a:ext cx="114120" cy="4320"/>
            </a:xfrm>
            <a:custGeom>
              <a:avLst/>
              <a:gdLst/>
              <a:ahLst/>
              <a:cxnLst/>
              <a:rect l="l" t="t" r="r" b="b"/>
              <a:pathLst>
                <a:path w="80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1"/>
                    <a:pt x="7" y="0"/>
                    <a:pt x="6" y="0"/>
                  </a:cubicBezTo>
                  <a:close/>
                  <a:moveTo>
                    <a:pt x="1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2"/>
                  </a:cubicBezTo>
                  <a:cubicBezTo>
                    <a:pt x="19" y="1"/>
                    <a:pt x="19" y="0"/>
                    <a:pt x="18" y="0"/>
                  </a:cubicBezTo>
                  <a:close/>
                  <a:moveTo>
                    <a:pt x="3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2" y="3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  <a:moveTo>
                    <a:pt x="42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1"/>
                    <a:pt x="37" y="2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5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1"/>
                    <a:pt x="49" y="2"/>
                  </a:cubicBezTo>
                  <a:cubicBezTo>
                    <a:pt x="49" y="3"/>
                    <a:pt x="49" y="3"/>
                    <a:pt x="50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3"/>
                    <a:pt x="56" y="3"/>
                    <a:pt x="56" y="2"/>
                  </a:cubicBezTo>
                  <a:cubicBezTo>
                    <a:pt x="56" y="1"/>
                    <a:pt x="55" y="0"/>
                    <a:pt x="54" y="0"/>
                  </a:cubicBezTo>
                  <a:close/>
                  <a:moveTo>
                    <a:pt x="66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1" y="1"/>
                    <a:pt x="61" y="2"/>
                  </a:cubicBezTo>
                  <a:cubicBezTo>
                    <a:pt x="61" y="3"/>
                    <a:pt x="61" y="3"/>
                    <a:pt x="62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7" y="3"/>
                    <a:pt x="68" y="3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lose/>
                  <a:moveTo>
                    <a:pt x="78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3" y="1"/>
                    <a:pt x="73" y="2"/>
                  </a:cubicBezTo>
                  <a:cubicBezTo>
                    <a:pt x="73" y="3"/>
                    <a:pt x="74" y="3"/>
                    <a:pt x="74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9" y="3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9" name="CustomShape 89"/>
            <p:cNvSpPr/>
            <p:nvPr/>
          </p:nvSpPr>
          <p:spPr>
            <a:xfrm>
              <a:off x="6215040" y="5520600"/>
              <a:ext cx="209160" cy="4320"/>
            </a:xfrm>
            <a:custGeom>
              <a:avLst/>
              <a:gdLst/>
              <a:ahLst/>
              <a:cxnLst/>
              <a:rect l="l" t="t" r="r" b="b"/>
              <a:pathLst>
                <a:path w="146" h="3">
                  <a:moveTo>
                    <a:pt x="14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5" y="3"/>
                    <a:pt x="146" y="2"/>
                    <a:pt x="146" y="1"/>
                  </a:cubicBezTo>
                  <a:cubicBezTo>
                    <a:pt x="146" y="0"/>
                    <a:pt x="145" y="0"/>
                    <a:pt x="144" y="0"/>
                  </a:cubicBezTo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0" name="CustomShape 90"/>
            <p:cNvSpPr/>
            <p:nvPr/>
          </p:nvSpPr>
          <p:spPr>
            <a:xfrm>
              <a:off x="6081840" y="5477760"/>
              <a:ext cx="139320" cy="102960"/>
            </a:xfrm>
            <a:custGeom>
              <a:avLst/>
              <a:gdLst/>
              <a:ahLst/>
              <a:cxnLst/>
              <a:rect l="l" t="t" r="r" b="b"/>
              <a:pathLst>
                <a:path w="97" h="72">
                  <a:moveTo>
                    <a:pt x="4" y="4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0" y="70"/>
                    <a:pt x="1" y="71"/>
                  </a:cubicBezTo>
                  <a:cubicBezTo>
                    <a:pt x="1" y="72"/>
                    <a:pt x="2" y="72"/>
                    <a:pt x="4" y="72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4" y="72"/>
                    <a:pt x="95" y="72"/>
                    <a:pt x="96" y="71"/>
                  </a:cubicBezTo>
                  <a:cubicBezTo>
                    <a:pt x="97" y="70"/>
                    <a:pt x="97" y="69"/>
                    <a:pt x="97" y="68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3"/>
                    <a:pt x="97" y="2"/>
                    <a:pt x="96" y="1"/>
                  </a:cubicBezTo>
                  <a:cubicBezTo>
                    <a:pt x="95" y="0"/>
                    <a:pt x="94" y="0"/>
                    <a:pt x="9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1" name="CustomShape 91"/>
            <p:cNvSpPr/>
            <p:nvPr/>
          </p:nvSpPr>
          <p:spPr>
            <a:xfrm>
              <a:off x="6095880" y="5333400"/>
              <a:ext cx="178920" cy="112320"/>
            </a:xfrm>
            <a:custGeom>
              <a:avLst/>
              <a:gdLst/>
              <a:ahLst/>
              <a:cxnLst/>
              <a:rect l="l" t="t" r="r" b="b"/>
              <a:pathLst>
                <a:path w="126" h="78">
                  <a:moveTo>
                    <a:pt x="41" y="76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1" y="68"/>
                    <a:pt x="43" y="62"/>
                    <a:pt x="48" y="58"/>
                  </a:cubicBezTo>
                  <a:cubicBezTo>
                    <a:pt x="52" y="54"/>
                    <a:pt x="57" y="51"/>
                    <a:pt x="64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14" y="51"/>
                    <a:pt x="126" y="40"/>
                    <a:pt x="126" y="26"/>
                  </a:cubicBezTo>
                  <a:cubicBezTo>
                    <a:pt x="126" y="12"/>
                    <a:pt x="114" y="0"/>
                    <a:pt x="10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7" y="3"/>
                    <a:pt x="112" y="6"/>
                    <a:pt x="116" y="10"/>
                  </a:cubicBezTo>
                  <a:cubicBezTo>
                    <a:pt x="120" y="14"/>
                    <a:pt x="123" y="19"/>
                    <a:pt x="123" y="26"/>
                  </a:cubicBezTo>
                  <a:cubicBezTo>
                    <a:pt x="123" y="32"/>
                    <a:pt x="120" y="38"/>
                    <a:pt x="116" y="42"/>
                  </a:cubicBezTo>
                  <a:cubicBezTo>
                    <a:pt x="112" y="46"/>
                    <a:pt x="107" y="48"/>
                    <a:pt x="100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49" y="48"/>
                    <a:pt x="38" y="60"/>
                    <a:pt x="38" y="74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7"/>
                    <a:pt x="39" y="78"/>
                    <a:pt x="39" y="78"/>
                  </a:cubicBezTo>
                  <a:cubicBezTo>
                    <a:pt x="40" y="78"/>
                    <a:pt x="41" y="77"/>
                    <a:pt x="41" y="76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2" name="CustomShape 92"/>
            <p:cNvSpPr/>
            <p:nvPr/>
          </p:nvSpPr>
          <p:spPr>
            <a:xfrm>
              <a:off x="6045120" y="5333400"/>
              <a:ext cx="43920" cy="4320"/>
            </a:xfrm>
            <a:custGeom>
              <a:avLst/>
              <a:gdLst/>
              <a:ahLst/>
              <a:cxnLst/>
              <a:rect l="l" t="t" r="r" b="b"/>
              <a:pathLst>
                <a:path w="31" h="3">
                  <a:moveTo>
                    <a:pt x="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7" y="1"/>
                    <a:pt x="6" y="0"/>
                    <a:pt x="5" y="0"/>
                  </a:cubicBezTo>
                  <a:close/>
                  <a:moveTo>
                    <a:pt x="1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1"/>
                    <a:pt x="12" y="1"/>
                  </a:cubicBezTo>
                  <a:cubicBezTo>
                    <a:pt x="12" y="2"/>
                    <a:pt x="13" y="3"/>
                    <a:pt x="13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9" y="2"/>
                    <a:pt x="19" y="1"/>
                  </a:cubicBezTo>
                  <a:cubicBezTo>
                    <a:pt x="19" y="1"/>
                    <a:pt x="18" y="0"/>
                    <a:pt x="17" y="0"/>
                  </a:cubicBezTo>
                  <a:close/>
                  <a:moveTo>
                    <a:pt x="3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4" y="1"/>
                    <a:pt x="24" y="1"/>
                  </a:cubicBezTo>
                  <a:cubicBezTo>
                    <a:pt x="24" y="2"/>
                    <a:pt x="25" y="3"/>
                    <a:pt x="25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1" y="2"/>
                    <a:pt x="31" y="1"/>
                  </a:cubicBezTo>
                  <a:cubicBezTo>
                    <a:pt x="31" y="1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3" name="CustomShape 93"/>
            <p:cNvSpPr/>
            <p:nvPr/>
          </p:nvSpPr>
          <p:spPr>
            <a:xfrm>
              <a:off x="6120000" y="5441040"/>
              <a:ext cx="63000" cy="42480"/>
            </a:xfrm>
            <a:custGeom>
              <a:avLst/>
              <a:gdLst/>
              <a:ahLst/>
              <a:cxnLst/>
              <a:rect l="l" t="t" r="r" b="b"/>
              <a:pathLst>
                <a:path w="44" h="30">
                  <a:moveTo>
                    <a:pt x="2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1" y="30"/>
                    <a:pt x="1" y="30"/>
                    <a:pt x="2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4" y="30"/>
                  </a:cubicBezTo>
                  <a:cubicBezTo>
                    <a:pt x="44" y="30"/>
                    <a:pt x="44" y="29"/>
                    <a:pt x="44" y="29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4" name="CustomShape 94"/>
            <p:cNvSpPr/>
            <p:nvPr/>
          </p:nvSpPr>
          <p:spPr>
            <a:xfrm>
              <a:off x="6120000" y="5579280"/>
              <a:ext cx="63000" cy="23400"/>
            </a:xfrm>
            <a:custGeom>
              <a:avLst/>
              <a:gdLst/>
              <a:ahLst/>
              <a:cxnLst/>
              <a:rect l="l" t="t" r="r" b="b"/>
              <a:pathLst>
                <a:path w="44" h="17">
                  <a:moveTo>
                    <a:pt x="2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4" y="16"/>
                  </a:cubicBezTo>
                  <a:cubicBezTo>
                    <a:pt x="44" y="16"/>
                    <a:pt x="44" y="16"/>
                    <a:pt x="44" y="1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5" name="CustomShape 95"/>
            <p:cNvSpPr/>
            <p:nvPr/>
          </p:nvSpPr>
          <p:spPr>
            <a:xfrm>
              <a:off x="6151680" y="5599800"/>
              <a:ext cx="4320" cy="45720"/>
            </a:xfrm>
            <a:custGeom>
              <a:avLst/>
              <a:gdLst/>
              <a:ahLst/>
              <a:cxnLst/>
              <a:rect l="l" t="t" r="r" b="b"/>
              <a:pathLst>
                <a:path w="3" h="33"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3" y="33"/>
                    <a:pt x="3" y="32"/>
                    <a:pt x="3" y="3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6" name="CustomShape 96"/>
            <p:cNvSpPr/>
            <p:nvPr/>
          </p:nvSpPr>
          <p:spPr>
            <a:xfrm>
              <a:off x="6114960" y="5492160"/>
              <a:ext cx="72720" cy="72720"/>
            </a:xfrm>
            <a:custGeom>
              <a:avLst/>
              <a:gdLst/>
              <a:ahLst/>
              <a:cxnLst/>
              <a:rect l="l" t="t" r="r" b="b"/>
              <a:pathLst>
                <a:path w="51" h="51">
                  <a:moveTo>
                    <a:pt x="25" y="2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31" y="3"/>
                    <a:pt x="37" y="6"/>
                    <a:pt x="41" y="10"/>
                  </a:cubicBezTo>
                  <a:cubicBezTo>
                    <a:pt x="45" y="14"/>
                    <a:pt x="48" y="20"/>
                    <a:pt x="48" y="26"/>
                  </a:cubicBezTo>
                  <a:cubicBezTo>
                    <a:pt x="48" y="32"/>
                    <a:pt x="45" y="38"/>
                    <a:pt x="41" y="42"/>
                  </a:cubicBezTo>
                  <a:cubicBezTo>
                    <a:pt x="37" y="46"/>
                    <a:pt x="31" y="48"/>
                    <a:pt x="25" y="48"/>
                  </a:cubicBezTo>
                  <a:cubicBezTo>
                    <a:pt x="19" y="48"/>
                    <a:pt x="13" y="46"/>
                    <a:pt x="9" y="42"/>
                  </a:cubicBezTo>
                  <a:cubicBezTo>
                    <a:pt x="5" y="38"/>
                    <a:pt x="3" y="32"/>
                    <a:pt x="3" y="26"/>
                  </a:cubicBezTo>
                  <a:cubicBezTo>
                    <a:pt x="3" y="20"/>
                    <a:pt x="5" y="14"/>
                    <a:pt x="9" y="10"/>
                  </a:cubicBezTo>
                  <a:cubicBezTo>
                    <a:pt x="13" y="6"/>
                    <a:pt x="19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40"/>
                    <a:pt x="11" y="51"/>
                    <a:pt x="25" y="51"/>
                  </a:cubicBezTo>
                  <a:cubicBezTo>
                    <a:pt x="39" y="51"/>
                    <a:pt x="51" y="40"/>
                    <a:pt x="51" y="26"/>
                  </a:cubicBezTo>
                  <a:cubicBezTo>
                    <a:pt x="51" y="12"/>
                    <a:pt x="39" y="0"/>
                    <a:pt x="25" y="0"/>
                  </a:cubicBezTo>
                  <a:lnTo>
                    <a:pt x="25" y="2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7" name="CustomShape 97"/>
            <p:cNvSpPr/>
            <p:nvPr/>
          </p:nvSpPr>
          <p:spPr>
            <a:xfrm>
              <a:off x="6126120" y="5504760"/>
              <a:ext cx="50400" cy="48960"/>
            </a:xfrm>
            <a:custGeom>
              <a:avLst/>
              <a:gdLst/>
              <a:ahLst/>
              <a:cxnLst/>
              <a:rect l="l" t="t" r="r" b="b"/>
              <a:pathLst>
                <a:path w="35" h="34">
                  <a:moveTo>
                    <a:pt x="17" y="1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25" y="3"/>
                    <a:pt x="32" y="9"/>
                    <a:pt x="32" y="17"/>
                  </a:cubicBezTo>
                  <a:cubicBezTo>
                    <a:pt x="32" y="25"/>
                    <a:pt x="25" y="31"/>
                    <a:pt x="17" y="31"/>
                  </a:cubicBezTo>
                  <a:cubicBezTo>
                    <a:pt x="9" y="31"/>
                    <a:pt x="3" y="25"/>
                    <a:pt x="3" y="17"/>
                  </a:cubicBezTo>
                  <a:cubicBezTo>
                    <a:pt x="3" y="9"/>
                    <a:pt x="9" y="3"/>
                    <a:pt x="17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88" name="Group 98"/>
          <p:cNvGrpSpPr/>
          <p:nvPr/>
        </p:nvGrpSpPr>
        <p:grpSpPr>
          <a:xfrm>
            <a:off x="9330480" y="5219280"/>
            <a:ext cx="990360" cy="990360"/>
            <a:chOff x="9330480" y="5219280"/>
            <a:chExt cx="990360" cy="990360"/>
          </a:xfrm>
        </p:grpSpPr>
        <p:sp>
          <p:nvSpPr>
            <p:cNvPr id="889" name="CustomShape 99"/>
            <p:cNvSpPr/>
            <p:nvPr/>
          </p:nvSpPr>
          <p:spPr>
            <a:xfrm>
              <a:off x="9330480" y="5219280"/>
              <a:ext cx="990360" cy="990360"/>
            </a:xfrm>
            <a:custGeom>
              <a:avLst/>
              <a:gdLst/>
              <a:ahLst/>
              <a:cxnLst/>
              <a:rect l="l" t="t" r="r" b="b"/>
              <a:pathLst>
                <a:path w="691" h="691">
                  <a:moveTo>
                    <a:pt x="345" y="2"/>
                  </a:moveTo>
                  <a:cubicBezTo>
                    <a:pt x="345" y="3"/>
                    <a:pt x="345" y="3"/>
                    <a:pt x="345" y="3"/>
                  </a:cubicBezTo>
                  <a:cubicBezTo>
                    <a:pt x="440" y="3"/>
                    <a:pt x="525" y="41"/>
                    <a:pt x="587" y="103"/>
                  </a:cubicBezTo>
                  <a:cubicBezTo>
                    <a:pt x="649" y="165"/>
                    <a:pt x="688" y="251"/>
                    <a:pt x="688" y="346"/>
                  </a:cubicBezTo>
                  <a:cubicBezTo>
                    <a:pt x="688" y="440"/>
                    <a:pt x="649" y="526"/>
                    <a:pt x="587" y="588"/>
                  </a:cubicBezTo>
                  <a:cubicBezTo>
                    <a:pt x="525" y="650"/>
                    <a:pt x="440" y="688"/>
                    <a:pt x="345" y="688"/>
                  </a:cubicBezTo>
                  <a:cubicBezTo>
                    <a:pt x="251" y="688"/>
                    <a:pt x="165" y="650"/>
                    <a:pt x="103" y="588"/>
                  </a:cubicBezTo>
                  <a:cubicBezTo>
                    <a:pt x="41" y="526"/>
                    <a:pt x="3" y="440"/>
                    <a:pt x="3" y="346"/>
                  </a:cubicBezTo>
                  <a:cubicBezTo>
                    <a:pt x="3" y="251"/>
                    <a:pt x="41" y="165"/>
                    <a:pt x="103" y="103"/>
                  </a:cubicBezTo>
                  <a:cubicBezTo>
                    <a:pt x="165" y="41"/>
                    <a:pt x="251" y="3"/>
                    <a:pt x="345" y="3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154" y="0"/>
                    <a:pt x="0" y="155"/>
                    <a:pt x="0" y="346"/>
                  </a:cubicBezTo>
                  <a:cubicBezTo>
                    <a:pt x="0" y="536"/>
                    <a:pt x="154" y="691"/>
                    <a:pt x="345" y="691"/>
                  </a:cubicBezTo>
                  <a:cubicBezTo>
                    <a:pt x="536" y="691"/>
                    <a:pt x="691" y="536"/>
                    <a:pt x="691" y="346"/>
                  </a:cubicBezTo>
                  <a:cubicBezTo>
                    <a:pt x="691" y="155"/>
                    <a:pt x="536" y="0"/>
                    <a:pt x="345" y="0"/>
                  </a:cubicBezTo>
                  <a:lnTo>
                    <a:pt x="34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0" name="CustomShape 100"/>
            <p:cNvSpPr/>
            <p:nvPr/>
          </p:nvSpPr>
          <p:spPr>
            <a:xfrm>
              <a:off x="9481320" y="5340240"/>
              <a:ext cx="482400" cy="466200"/>
            </a:xfrm>
            <a:custGeom>
              <a:avLst/>
              <a:gdLst/>
              <a:ahLst/>
              <a:cxnLst/>
              <a:rect l="l" t="t" r="r" b="b"/>
              <a:pathLst>
                <a:path w="337" h="326">
                  <a:moveTo>
                    <a:pt x="336" y="323"/>
                  </a:moveTo>
                  <a:cubicBezTo>
                    <a:pt x="110" y="323"/>
                    <a:pt x="110" y="323"/>
                    <a:pt x="110" y="323"/>
                  </a:cubicBezTo>
                  <a:cubicBezTo>
                    <a:pt x="80" y="323"/>
                    <a:pt x="54" y="311"/>
                    <a:pt x="34" y="292"/>
                  </a:cubicBezTo>
                  <a:cubicBezTo>
                    <a:pt x="15" y="273"/>
                    <a:pt x="3" y="246"/>
                    <a:pt x="3" y="217"/>
                  </a:cubicBezTo>
                  <a:cubicBezTo>
                    <a:pt x="3" y="188"/>
                    <a:pt x="15" y="161"/>
                    <a:pt x="34" y="142"/>
                  </a:cubicBezTo>
                  <a:cubicBezTo>
                    <a:pt x="54" y="123"/>
                    <a:pt x="80" y="111"/>
                    <a:pt x="110" y="111"/>
                  </a:cubicBezTo>
                  <a:cubicBezTo>
                    <a:pt x="110" y="111"/>
                    <a:pt x="111" y="110"/>
                    <a:pt x="111" y="109"/>
                  </a:cubicBezTo>
                  <a:cubicBezTo>
                    <a:pt x="111" y="51"/>
                    <a:pt x="159" y="3"/>
                    <a:pt x="217" y="3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39" y="3"/>
                    <a:pt x="260" y="9"/>
                    <a:pt x="277" y="21"/>
                  </a:cubicBezTo>
                  <a:cubicBezTo>
                    <a:pt x="278" y="22"/>
                    <a:pt x="279" y="22"/>
                    <a:pt x="279" y="21"/>
                  </a:cubicBezTo>
                  <a:cubicBezTo>
                    <a:pt x="280" y="20"/>
                    <a:pt x="280" y="19"/>
                    <a:pt x="279" y="19"/>
                  </a:cubicBezTo>
                  <a:cubicBezTo>
                    <a:pt x="261" y="7"/>
                    <a:pt x="239" y="0"/>
                    <a:pt x="218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57" y="0"/>
                    <a:pt x="108" y="49"/>
                    <a:pt x="108" y="109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10" y="108"/>
                    <a:pt x="110" y="108"/>
                    <a:pt x="110" y="108"/>
                  </a:cubicBezTo>
                  <a:cubicBezTo>
                    <a:pt x="49" y="108"/>
                    <a:pt x="0" y="157"/>
                    <a:pt x="0" y="217"/>
                  </a:cubicBezTo>
                  <a:cubicBezTo>
                    <a:pt x="0" y="277"/>
                    <a:pt x="49" y="326"/>
                    <a:pt x="110" y="326"/>
                  </a:cubicBezTo>
                  <a:cubicBezTo>
                    <a:pt x="336" y="326"/>
                    <a:pt x="336" y="326"/>
                    <a:pt x="336" y="326"/>
                  </a:cubicBezTo>
                  <a:cubicBezTo>
                    <a:pt x="337" y="326"/>
                    <a:pt x="337" y="325"/>
                    <a:pt x="337" y="325"/>
                  </a:cubicBezTo>
                  <a:cubicBezTo>
                    <a:pt x="337" y="324"/>
                    <a:pt x="337" y="323"/>
                    <a:pt x="336" y="323"/>
                  </a:cubicBezTo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1" name="CustomShape 101"/>
            <p:cNvSpPr/>
            <p:nvPr/>
          </p:nvSpPr>
          <p:spPr>
            <a:xfrm>
              <a:off x="10040400" y="5493960"/>
              <a:ext cx="158400" cy="301320"/>
            </a:xfrm>
            <a:custGeom>
              <a:avLst/>
              <a:gdLst/>
              <a:ahLst/>
              <a:cxnLst/>
              <a:rect l="l" t="t" r="r" b="b"/>
              <a:pathLst>
                <a:path w="111" h="210"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60" y="3"/>
                    <a:pt x="108" y="50"/>
                    <a:pt x="108" y="109"/>
                  </a:cubicBezTo>
                  <a:cubicBezTo>
                    <a:pt x="108" y="109"/>
                    <a:pt x="108" y="109"/>
                    <a:pt x="108" y="109"/>
                  </a:cubicBezTo>
                  <a:cubicBezTo>
                    <a:pt x="108" y="152"/>
                    <a:pt x="82" y="190"/>
                    <a:pt x="43" y="207"/>
                  </a:cubicBezTo>
                  <a:cubicBezTo>
                    <a:pt x="42" y="207"/>
                    <a:pt x="42" y="208"/>
                    <a:pt x="42" y="209"/>
                  </a:cubicBezTo>
                  <a:cubicBezTo>
                    <a:pt x="42" y="210"/>
                    <a:pt x="43" y="210"/>
                    <a:pt x="44" y="210"/>
                  </a:cubicBezTo>
                  <a:cubicBezTo>
                    <a:pt x="85" y="193"/>
                    <a:pt x="111" y="153"/>
                    <a:pt x="111" y="109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48"/>
                    <a:pt x="6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2" name="CustomShape 102"/>
            <p:cNvSpPr/>
            <p:nvPr/>
          </p:nvSpPr>
          <p:spPr>
            <a:xfrm>
              <a:off x="10018080" y="5697360"/>
              <a:ext cx="72720" cy="226800"/>
            </a:xfrm>
            <a:custGeom>
              <a:avLst/>
              <a:gdLst/>
              <a:ahLst/>
              <a:cxnLst/>
              <a:rect l="l" t="t" r="r" b="b"/>
              <a:pathLst>
                <a:path w="50" h="159">
                  <a:moveTo>
                    <a:pt x="4" y="155"/>
                  </a:moveTo>
                  <a:cubicBezTo>
                    <a:pt x="8" y="155"/>
                    <a:pt x="8" y="155"/>
                    <a:pt x="8" y="15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1" y="76"/>
                    <a:pt x="1" y="78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2"/>
                    <a:pt x="2" y="83"/>
                    <a:pt x="3" y="84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50" y="120"/>
                    <a:pt x="50" y="118"/>
                    <a:pt x="50" y="117"/>
                  </a:cubicBezTo>
                  <a:cubicBezTo>
                    <a:pt x="50" y="116"/>
                    <a:pt x="50" y="115"/>
                    <a:pt x="49" y="114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4"/>
                    <a:pt x="50" y="43"/>
                    <a:pt x="50" y="41"/>
                  </a:cubicBezTo>
                  <a:cubicBezTo>
                    <a:pt x="50" y="40"/>
                    <a:pt x="50" y="39"/>
                    <a:pt x="49" y="3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7"/>
                    <a:pt x="1" y="158"/>
                    <a:pt x="2" y="159"/>
                  </a:cubicBezTo>
                  <a:cubicBezTo>
                    <a:pt x="3" y="159"/>
                    <a:pt x="5" y="159"/>
                    <a:pt x="6" y="158"/>
                  </a:cubicBezTo>
                  <a:lnTo>
                    <a:pt x="4" y="155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3" name="CustomShape 103"/>
            <p:cNvSpPr/>
            <p:nvPr/>
          </p:nvSpPr>
          <p:spPr>
            <a:xfrm>
              <a:off x="9960840" y="5757480"/>
              <a:ext cx="70920" cy="61560"/>
            </a:xfrm>
            <a:custGeom>
              <a:avLst/>
              <a:gdLst/>
              <a:ahLst/>
              <a:cxnLst/>
              <a:rect l="l" t="t" r="r" b="b"/>
              <a:pathLst>
                <a:path w="50" h="44">
                  <a:moveTo>
                    <a:pt x="2" y="8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4" y="44"/>
                    <a:pt x="47" y="43"/>
                    <a:pt x="48" y="42"/>
                  </a:cubicBezTo>
                  <a:cubicBezTo>
                    <a:pt x="50" y="40"/>
                    <a:pt x="50" y="38"/>
                    <a:pt x="48" y="3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1" y="6"/>
                    <a:pt x="2" y="8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4" name="CustomShape 104"/>
            <p:cNvSpPr/>
            <p:nvPr/>
          </p:nvSpPr>
          <p:spPr>
            <a:xfrm>
              <a:off x="9960840" y="5802120"/>
              <a:ext cx="70920" cy="61560"/>
            </a:xfrm>
            <a:custGeom>
              <a:avLst/>
              <a:gdLst/>
              <a:ahLst/>
              <a:cxnLst/>
              <a:rect l="l" t="t" r="r" b="b"/>
              <a:pathLst>
                <a:path w="50" h="44">
                  <a:moveTo>
                    <a:pt x="8" y="42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50" y="6"/>
                    <a:pt x="50" y="4"/>
                    <a:pt x="48" y="2"/>
                  </a:cubicBezTo>
                  <a:cubicBezTo>
                    <a:pt x="47" y="0"/>
                    <a:pt x="44" y="0"/>
                    <a:pt x="43" y="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8"/>
                    <a:pt x="0" y="40"/>
                    <a:pt x="2" y="42"/>
                  </a:cubicBezTo>
                  <a:cubicBezTo>
                    <a:pt x="3" y="44"/>
                    <a:pt x="6" y="44"/>
                    <a:pt x="8" y="42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5" name="CustomShape 105"/>
            <p:cNvSpPr/>
            <p:nvPr/>
          </p:nvSpPr>
          <p:spPr>
            <a:xfrm>
              <a:off x="9662400" y="5541840"/>
              <a:ext cx="266400" cy="522000"/>
            </a:xfrm>
            <a:custGeom>
              <a:avLst/>
              <a:gdLst/>
              <a:ahLst/>
              <a:cxnLst/>
              <a:rect l="l" t="t" r="r" b="b"/>
              <a:pathLst>
                <a:path w="186" h="364">
                  <a:moveTo>
                    <a:pt x="3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70" y="0"/>
                    <a:pt x="186" y="15"/>
                    <a:pt x="186" y="34"/>
                  </a:cubicBezTo>
                  <a:cubicBezTo>
                    <a:pt x="186" y="329"/>
                    <a:pt x="186" y="329"/>
                    <a:pt x="186" y="329"/>
                  </a:cubicBezTo>
                  <a:cubicBezTo>
                    <a:pt x="186" y="348"/>
                    <a:pt x="170" y="364"/>
                    <a:pt x="151" y="364"/>
                  </a:cubicBezTo>
                  <a:cubicBezTo>
                    <a:pt x="34" y="364"/>
                    <a:pt x="34" y="364"/>
                    <a:pt x="34" y="364"/>
                  </a:cubicBezTo>
                  <a:cubicBezTo>
                    <a:pt x="15" y="364"/>
                    <a:pt x="0" y="348"/>
                    <a:pt x="0" y="3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6" name="CustomShape 106"/>
            <p:cNvSpPr/>
            <p:nvPr/>
          </p:nvSpPr>
          <p:spPr>
            <a:xfrm>
              <a:off x="9657720" y="5536800"/>
              <a:ext cx="277560" cy="533160"/>
            </a:xfrm>
            <a:custGeom>
              <a:avLst/>
              <a:gdLst/>
              <a:ahLst/>
              <a:cxnLst/>
              <a:rect l="l" t="t" r="r" b="b"/>
              <a:pathLst>
                <a:path w="194" h="372">
                  <a:moveTo>
                    <a:pt x="38" y="4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155" y="8"/>
                    <a:pt x="155" y="8"/>
                    <a:pt x="155" y="8"/>
                  </a:cubicBezTo>
                  <a:cubicBezTo>
                    <a:pt x="163" y="8"/>
                    <a:pt x="171" y="11"/>
                    <a:pt x="177" y="17"/>
                  </a:cubicBezTo>
                  <a:cubicBezTo>
                    <a:pt x="182" y="22"/>
                    <a:pt x="186" y="30"/>
                    <a:pt x="186" y="38"/>
                  </a:cubicBezTo>
                  <a:cubicBezTo>
                    <a:pt x="186" y="333"/>
                    <a:pt x="186" y="333"/>
                    <a:pt x="186" y="333"/>
                  </a:cubicBezTo>
                  <a:cubicBezTo>
                    <a:pt x="186" y="341"/>
                    <a:pt x="182" y="349"/>
                    <a:pt x="177" y="355"/>
                  </a:cubicBezTo>
                  <a:cubicBezTo>
                    <a:pt x="171" y="360"/>
                    <a:pt x="163" y="364"/>
                    <a:pt x="155" y="364"/>
                  </a:cubicBezTo>
                  <a:cubicBezTo>
                    <a:pt x="38" y="364"/>
                    <a:pt x="38" y="364"/>
                    <a:pt x="38" y="364"/>
                  </a:cubicBezTo>
                  <a:cubicBezTo>
                    <a:pt x="30" y="364"/>
                    <a:pt x="22" y="360"/>
                    <a:pt x="17" y="355"/>
                  </a:cubicBezTo>
                  <a:cubicBezTo>
                    <a:pt x="11" y="349"/>
                    <a:pt x="8" y="341"/>
                    <a:pt x="8" y="333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0"/>
                    <a:pt x="11" y="22"/>
                    <a:pt x="17" y="17"/>
                  </a:cubicBezTo>
                  <a:cubicBezTo>
                    <a:pt x="22" y="11"/>
                    <a:pt x="30" y="8"/>
                    <a:pt x="38" y="8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54"/>
                    <a:pt x="17" y="372"/>
                    <a:pt x="38" y="372"/>
                  </a:cubicBezTo>
                  <a:cubicBezTo>
                    <a:pt x="155" y="372"/>
                    <a:pt x="155" y="372"/>
                    <a:pt x="155" y="372"/>
                  </a:cubicBezTo>
                  <a:cubicBezTo>
                    <a:pt x="176" y="372"/>
                    <a:pt x="194" y="354"/>
                    <a:pt x="194" y="333"/>
                  </a:cubicBezTo>
                  <a:cubicBezTo>
                    <a:pt x="194" y="38"/>
                    <a:pt x="194" y="38"/>
                    <a:pt x="194" y="38"/>
                  </a:cubicBezTo>
                  <a:cubicBezTo>
                    <a:pt x="194" y="17"/>
                    <a:pt x="176" y="0"/>
                    <a:pt x="15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"/>
                    <a:pt x="38" y="4"/>
                    <a:pt x="38" y="4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7" name="CustomShape 107"/>
            <p:cNvSpPr/>
            <p:nvPr/>
          </p:nvSpPr>
          <p:spPr>
            <a:xfrm>
              <a:off x="9681480" y="5557680"/>
              <a:ext cx="229680" cy="485280"/>
            </a:xfrm>
            <a:custGeom>
              <a:avLst/>
              <a:gdLst/>
              <a:ahLst/>
              <a:cxnLst/>
              <a:rect l="l" t="t" r="r" b="b"/>
              <a:pathLst>
                <a:path w="160" h="339">
                  <a:moveTo>
                    <a:pt x="127" y="0"/>
                  </a:moveTo>
                  <a:cubicBezTo>
                    <a:pt x="124" y="0"/>
                    <a:pt x="121" y="1"/>
                    <a:pt x="120" y="4"/>
                  </a:cubicBezTo>
                  <a:cubicBezTo>
                    <a:pt x="117" y="11"/>
                    <a:pt x="113" y="16"/>
                    <a:pt x="105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8" y="16"/>
                    <a:pt x="44" y="11"/>
                    <a:pt x="41" y="4"/>
                  </a:cubicBezTo>
                  <a:cubicBezTo>
                    <a:pt x="40" y="1"/>
                    <a:pt x="37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26"/>
                    <a:pt x="12" y="339"/>
                    <a:pt x="28" y="339"/>
                  </a:cubicBezTo>
                  <a:cubicBezTo>
                    <a:pt x="132" y="339"/>
                    <a:pt x="132" y="339"/>
                    <a:pt x="132" y="339"/>
                  </a:cubicBezTo>
                  <a:cubicBezTo>
                    <a:pt x="148" y="339"/>
                    <a:pt x="160" y="326"/>
                    <a:pt x="160" y="310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13"/>
                    <a:pt x="148" y="0"/>
                    <a:pt x="132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8" name="CustomShape 108"/>
            <p:cNvSpPr/>
            <p:nvPr/>
          </p:nvSpPr>
          <p:spPr>
            <a:xfrm>
              <a:off x="9681480" y="5765400"/>
              <a:ext cx="229680" cy="274320"/>
            </a:xfrm>
            <a:custGeom>
              <a:avLst/>
              <a:gdLst/>
              <a:ahLst/>
              <a:cxnLst/>
              <a:rect l="l" t="t" r="r" b="b"/>
              <a:pathLst>
                <a:path w="145" h="173">
                  <a:moveTo>
                    <a:pt x="145" y="132"/>
                  </a:moveTo>
                  <a:lnTo>
                    <a:pt x="145" y="173"/>
                  </a:lnTo>
                  <a:lnTo>
                    <a:pt x="0" y="41"/>
                  </a:lnTo>
                  <a:lnTo>
                    <a:pt x="0" y="0"/>
                  </a:lnTo>
                  <a:lnTo>
                    <a:pt x="145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9" name="CustomShape 109"/>
            <p:cNvSpPr/>
            <p:nvPr/>
          </p:nvSpPr>
          <p:spPr>
            <a:xfrm>
              <a:off x="9681480" y="5700600"/>
              <a:ext cx="229680" cy="250560"/>
            </a:xfrm>
            <a:custGeom>
              <a:avLst/>
              <a:gdLst/>
              <a:ahLst/>
              <a:cxnLst/>
              <a:rect l="l" t="t" r="r" b="b"/>
              <a:pathLst>
                <a:path w="145" h="158">
                  <a:moveTo>
                    <a:pt x="144" y="136"/>
                  </a:moveTo>
                  <a:lnTo>
                    <a:pt x="145" y="158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44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0" name="CustomShape 110"/>
            <p:cNvSpPr/>
            <p:nvPr/>
          </p:nvSpPr>
          <p:spPr>
            <a:xfrm>
              <a:off x="9678240" y="5554440"/>
              <a:ext cx="234720" cy="491760"/>
            </a:xfrm>
            <a:custGeom>
              <a:avLst/>
              <a:gdLst/>
              <a:ahLst/>
              <a:cxnLst/>
              <a:rect l="l" t="t" r="r" b="b"/>
              <a:pathLst>
                <a:path w="163" h="343">
                  <a:moveTo>
                    <a:pt x="134" y="2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5" y="0"/>
                    <a:pt x="122" y="2"/>
                    <a:pt x="121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19" y="9"/>
                    <a:pt x="118" y="12"/>
                    <a:pt x="115" y="14"/>
                  </a:cubicBezTo>
                  <a:cubicBezTo>
                    <a:pt x="113" y="16"/>
                    <a:pt x="111" y="17"/>
                    <a:pt x="107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4" y="17"/>
                    <a:pt x="52" y="16"/>
                    <a:pt x="50" y="14"/>
                  </a:cubicBezTo>
                  <a:cubicBezTo>
                    <a:pt x="47" y="12"/>
                    <a:pt x="46" y="9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0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9"/>
                    <a:pt x="13" y="342"/>
                    <a:pt x="30" y="343"/>
                  </a:cubicBezTo>
                  <a:cubicBezTo>
                    <a:pt x="30" y="343"/>
                    <a:pt x="30" y="343"/>
                    <a:pt x="30" y="343"/>
                  </a:cubicBezTo>
                  <a:cubicBezTo>
                    <a:pt x="134" y="343"/>
                    <a:pt x="134" y="343"/>
                    <a:pt x="134" y="343"/>
                  </a:cubicBezTo>
                  <a:cubicBezTo>
                    <a:pt x="134" y="343"/>
                    <a:pt x="134" y="343"/>
                    <a:pt x="134" y="343"/>
                  </a:cubicBezTo>
                  <a:cubicBezTo>
                    <a:pt x="150" y="342"/>
                    <a:pt x="163" y="329"/>
                    <a:pt x="163" y="313"/>
                  </a:cubicBezTo>
                  <a:cubicBezTo>
                    <a:pt x="163" y="312"/>
                    <a:pt x="163" y="312"/>
                    <a:pt x="163" y="312"/>
                  </a:cubicBezTo>
                  <a:cubicBezTo>
                    <a:pt x="162" y="312"/>
                    <a:pt x="162" y="312"/>
                    <a:pt x="162" y="312"/>
                  </a:cubicBezTo>
                  <a:cubicBezTo>
                    <a:pt x="163" y="312"/>
                    <a:pt x="163" y="312"/>
                    <a:pt x="163" y="312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14"/>
                    <a:pt x="150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49" y="3"/>
                    <a:pt x="160" y="15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160" y="313"/>
                    <a:pt x="160" y="313"/>
                    <a:pt x="160" y="313"/>
                  </a:cubicBezTo>
                  <a:cubicBezTo>
                    <a:pt x="160" y="327"/>
                    <a:pt x="149" y="339"/>
                    <a:pt x="134" y="340"/>
                  </a:cubicBezTo>
                  <a:cubicBezTo>
                    <a:pt x="134" y="341"/>
                    <a:pt x="134" y="341"/>
                    <a:pt x="134" y="341"/>
                  </a:cubicBezTo>
                  <a:cubicBezTo>
                    <a:pt x="134" y="340"/>
                    <a:pt x="134" y="340"/>
                    <a:pt x="134" y="340"/>
                  </a:cubicBezTo>
                  <a:cubicBezTo>
                    <a:pt x="30" y="340"/>
                    <a:pt x="30" y="340"/>
                    <a:pt x="30" y="340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30" y="340"/>
                    <a:pt x="30" y="340"/>
                    <a:pt x="30" y="340"/>
                  </a:cubicBezTo>
                  <a:cubicBezTo>
                    <a:pt x="15" y="339"/>
                    <a:pt x="3" y="327"/>
                    <a:pt x="3" y="313"/>
                  </a:cubicBezTo>
                  <a:cubicBezTo>
                    <a:pt x="3" y="312"/>
                    <a:pt x="3" y="312"/>
                    <a:pt x="3" y="31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15"/>
                    <a:pt x="15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8" y="3"/>
                    <a:pt x="40" y="4"/>
                    <a:pt x="41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10"/>
                    <a:pt x="45" y="13"/>
                    <a:pt x="47" y="16"/>
                  </a:cubicBezTo>
                  <a:cubicBezTo>
                    <a:pt x="50" y="18"/>
                    <a:pt x="54" y="20"/>
                    <a:pt x="58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11" y="20"/>
                    <a:pt x="115" y="18"/>
                    <a:pt x="118" y="16"/>
                  </a:cubicBezTo>
                  <a:cubicBezTo>
                    <a:pt x="120" y="13"/>
                    <a:pt x="122" y="10"/>
                    <a:pt x="124" y="6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4"/>
                    <a:pt x="126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3"/>
                    <a:pt x="134" y="3"/>
                    <a:pt x="134" y="3"/>
                  </a:cubicBezTo>
                  <a:lnTo>
                    <a:pt x="134" y="2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1" name="CustomShape 111"/>
            <p:cNvSpPr/>
            <p:nvPr/>
          </p:nvSpPr>
          <p:spPr>
            <a:xfrm>
              <a:off x="9763920" y="5562360"/>
              <a:ext cx="6120" cy="4320"/>
            </a:xfrm>
            <a:prstGeom prst="ellipse">
              <a:avLst/>
            </a:pr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2" name="CustomShape 112"/>
            <p:cNvSpPr/>
            <p:nvPr/>
          </p:nvSpPr>
          <p:spPr>
            <a:xfrm>
              <a:off x="9778320" y="5563800"/>
              <a:ext cx="55080" cy="2880"/>
            </a:xfrm>
            <a:custGeom>
              <a:avLst/>
              <a:gdLst/>
              <a:ahLst/>
              <a:cxnLst/>
              <a:rect l="l" t="t" r="r" b="b"/>
              <a:pathLst>
                <a:path w="39" h="3">
                  <a:moveTo>
                    <a:pt x="3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39" y="2"/>
                    <a:pt x="39" y="1"/>
                  </a:cubicBezTo>
                  <a:cubicBezTo>
                    <a:pt x="39" y="0"/>
                    <a:pt x="38" y="0"/>
                    <a:pt x="37" y="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3" name="CustomShape 113"/>
            <p:cNvSpPr/>
            <p:nvPr/>
          </p:nvSpPr>
          <p:spPr>
            <a:xfrm>
              <a:off x="9840240" y="5462280"/>
              <a:ext cx="12240" cy="55080"/>
            </a:xfrm>
            <a:custGeom>
              <a:avLst/>
              <a:gdLst/>
              <a:ahLst/>
              <a:cxnLst/>
              <a:rect l="l" t="t" r="r" b="b"/>
              <a:pathLst>
                <a:path w="8" h="39">
                  <a:moveTo>
                    <a:pt x="8" y="3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8" y="37"/>
                    <a:pt x="8" y="35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4" name="CustomShape 114"/>
            <p:cNvSpPr/>
            <p:nvPr/>
          </p:nvSpPr>
          <p:spPr>
            <a:xfrm>
              <a:off x="9805320" y="5462280"/>
              <a:ext cx="10800" cy="55080"/>
            </a:xfrm>
            <a:custGeom>
              <a:avLst/>
              <a:gdLst/>
              <a:ahLst/>
              <a:cxnLst/>
              <a:rect l="l" t="t" r="r" b="b"/>
              <a:pathLst>
                <a:path w="8" h="39">
                  <a:moveTo>
                    <a:pt x="8" y="3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5" name="CustomShape 115"/>
            <p:cNvSpPr/>
            <p:nvPr/>
          </p:nvSpPr>
          <p:spPr>
            <a:xfrm>
              <a:off x="9875160" y="5437080"/>
              <a:ext cx="10800" cy="80640"/>
            </a:xfrm>
            <a:custGeom>
              <a:avLst/>
              <a:gdLst/>
              <a:ahLst/>
              <a:cxnLst/>
              <a:rect l="l" t="t" r="r" b="b"/>
              <a:pathLst>
                <a:path w="8" h="56">
                  <a:moveTo>
                    <a:pt x="8" y="52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6"/>
                    <a:pt x="4" y="56"/>
                  </a:cubicBezTo>
                  <a:cubicBezTo>
                    <a:pt x="6" y="56"/>
                    <a:pt x="8" y="54"/>
                    <a:pt x="8" y="52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6" name="CustomShape 116"/>
            <p:cNvSpPr/>
            <p:nvPr/>
          </p:nvSpPr>
          <p:spPr>
            <a:xfrm>
              <a:off x="9910080" y="5411520"/>
              <a:ext cx="10800" cy="105840"/>
            </a:xfrm>
            <a:custGeom>
              <a:avLst/>
              <a:gdLst/>
              <a:ahLst/>
              <a:cxnLst/>
              <a:rect l="l" t="t" r="r" b="b"/>
              <a:pathLst>
                <a:path w="8" h="74">
                  <a:moveTo>
                    <a:pt x="8" y="70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1" y="74"/>
                    <a:pt x="4" y="74"/>
                  </a:cubicBezTo>
                  <a:cubicBezTo>
                    <a:pt x="6" y="74"/>
                    <a:pt x="8" y="72"/>
                    <a:pt x="8" y="7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7" name="CustomShape 117"/>
            <p:cNvSpPr/>
            <p:nvPr/>
          </p:nvSpPr>
          <p:spPr>
            <a:xfrm>
              <a:off x="9943560" y="5387760"/>
              <a:ext cx="10800" cy="129960"/>
            </a:xfrm>
            <a:custGeom>
              <a:avLst/>
              <a:gdLst/>
              <a:ahLst/>
              <a:cxnLst/>
              <a:rect l="l" t="t" r="r" b="b"/>
              <a:pathLst>
                <a:path w="8" h="91">
                  <a:moveTo>
                    <a:pt x="8" y="87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9"/>
                    <a:pt x="2" y="91"/>
                    <a:pt x="4" y="91"/>
                  </a:cubicBezTo>
                  <a:cubicBezTo>
                    <a:pt x="6" y="91"/>
                    <a:pt x="8" y="89"/>
                    <a:pt x="8" y="87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8" name="CustomShape 118"/>
            <p:cNvSpPr/>
            <p:nvPr/>
          </p:nvSpPr>
          <p:spPr>
            <a:xfrm>
              <a:off x="9976680" y="5362200"/>
              <a:ext cx="10800" cy="155160"/>
            </a:xfrm>
            <a:custGeom>
              <a:avLst/>
              <a:gdLst/>
              <a:ahLst/>
              <a:cxnLst/>
              <a:rect l="l" t="t" r="r" b="b"/>
              <a:pathLst>
                <a:path w="8" h="108">
                  <a:moveTo>
                    <a:pt x="8" y="10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1" y="108"/>
                    <a:pt x="4" y="108"/>
                  </a:cubicBezTo>
                  <a:cubicBezTo>
                    <a:pt x="6" y="108"/>
                    <a:pt x="8" y="106"/>
                    <a:pt x="8" y="104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9" name="CustomShape 119"/>
            <p:cNvSpPr/>
            <p:nvPr/>
          </p:nvSpPr>
          <p:spPr>
            <a:xfrm>
              <a:off x="9776880" y="5433840"/>
              <a:ext cx="66240" cy="41040"/>
            </a:xfrm>
            <a:custGeom>
              <a:avLst/>
              <a:gdLst/>
              <a:ahLst/>
              <a:cxnLst/>
              <a:rect l="l" t="t" r="r" b="b"/>
              <a:pathLst>
                <a:path w="47" h="28">
                  <a:moveTo>
                    <a:pt x="4" y="4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8"/>
                    <a:pt x="25" y="28"/>
                    <a:pt x="26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6"/>
                    <a:pt x="47" y="4"/>
                    <a:pt x="47" y="3"/>
                  </a:cubicBezTo>
                  <a:cubicBezTo>
                    <a:pt x="46" y="1"/>
                    <a:pt x="45" y="0"/>
                    <a:pt x="4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" name="CustomShape 120"/>
            <p:cNvSpPr/>
            <p:nvPr/>
          </p:nvSpPr>
          <p:spPr>
            <a:xfrm>
              <a:off x="10037160" y="5527440"/>
              <a:ext cx="129960" cy="128160"/>
            </a:xfrm>
            <a:custGeom>
              <a:avLst/>
              <a:gdLst/>
              <a:ahLst/>
              <a:cxnLst/>
              <a:rect l="l" t="t" r="r" b="b"/>
              <a:pathLst>
                <a:path w="91" h="90">
                  <a:moveTo>
                    <a:pt x="88" y="84"/>
                  </a:moveTo>
                  <a:cubicBezTo>
                    <a:pt x="88" y="86"/>
                    <a:pt x="88" y="87"/>
                    <a:pt x="88" y="88"/>
                  </a:cubicBezTo>
                  <a:cubicBezTo>
                    <a:pt x="88" y="89"/>
                    <a:pt x="88" y="90"/>
                    <a:pt x="89" y="90"/>
                  </a:cubicBezTo>
                  <a:cubicBezTo>
                    <a:pt x="90" y="90"/>
                    <a:pt x="91" y="89"/>
                    <a:pt x="91" y="88"/>
                  </a:cubicBezTo>
                  <a:cubicBezTo>
                    <a:pt x="91" y="87"/>
                    <a:pt x="91" y="86"/>
                    <a:pt x="91" y="84"/>
                  </a:cubicBezTo>
                  <a:cubicBezTo>
                    <a:pt x="91" y="83"/>
                    <a:pt x="90" y="83"/>
                    <a:pt x="89" y="83"/>
                  </a:cubicBezTo>
                  <a:cubicBezTo>
                    <a:pt x="88" y="83"/>
                    <a:pt x="88" y="84"/>
                    <a:pt x="88" y="84"/>
                  </a:cubicBezTo>
                  <a:close/>
                  <a:moveTo>
                    <a:pt x="86" y="73"/>
                  </a:moveTo>
                  <a:cubicBezTo>
                    <a:pt x="86" y="74"/>
                    <a:pt x="87" y="75"/>
                    <a:pt x="87" y="76"/>
                  </a:cubicBezTo>
                  <a:cubicBezTo>
                    <a:pt x="87" y="77"/>
                    <a:pt x="88" y="78"/>
                    <a:pt x="89" y="78"/>
                  </a:cubicBezTo>
                  <a:cubicBezTo>
                    <a:pt x="89" y="78"/>
                    <a:pt x="90" y="77"/>
                    <a:pt x="90" y="76"/>
                  </a:cubicBezTo>
                  <a:cubicBezTo>
                    <a:pt x="90" y="75"/>
                    <a:pt x="89" y="73"/>
                    <a:pt x="89" y="72"/>
                  </a:cubicBezTo>
                  <a:cubicBezTo>
                    <a:pt x="89" y="71"/>
                    <a:pt x="88" y="71"/>
                    <a:pt x="87" y="71"/>
                  </a:cubicBezTo>
                  <a:cubicBezTo>
                    <a:pt x="87" y="71"/>
                    <a:pt x="86" y="72"/>
                    <a:pt x="86" y="73"/>
                  </a:cubicBezTo>
                  <a:close/>
                  <a:moveTo>
                    <a:pt x="83" y="61"/>
                  </a:moveTo>
                  <a:cubicBezTo>
                    <a:pt x="84" y="62"/>
                    <a:pt x="84" y="64"/>
                    <a:pt x="84" y="65"/>
                  </a:cubicBezTo>
                  <a:cubicBezTo>
                    <a:pt x="85" y="66"/>
                    <a:pt x="85" y="66"/>
                    <a:pt x="86" y="66"/>
                  </a:cubicBezTo>
                  <a:cubicBezTo>
                    <a:pt x="87" y="66"/>
                    <a:pt x="87" y="65"/>
                    <a:pt x="87" y="64"/>
                  </a:cubicBezTo>
                  <a:cubicBezTo>
                    <a:pt x="87" y="63"/>
                    <a:pt x="86" y="61"/>
                    <a:pt x="86" y="60"/>
                  </a:cubicBezTo>
                  <a:cubicBezTo>
                    <a:pt x="86" y="59"/>
                    <a:pt x="85" y="59"/>
                    <a:pt x="84" y="59"/>
                  </a:cubicBezTo>
                  <a:cubicBezTo>
                    <a:pt x="83" y="59"/>
                    <a:pt x="83" y="60"/>
                    <a:pt x="83" y="61"/>
                  </a:cubicBezTo>
                  <a:close/>
                  <a:moveTo>
                    <a:pt x="79" y="50"/>
                  </a:moveTo>
                  <a:cubicBezTo>
                    <a:pt x="79" y="51"/>
                    <a:pt x="80" y="53"/>
                    <a:pt x="80" y="54"/>
                  </a:cubicBezTo>
                  <a:cubicBezTo>
                    <a:pt x="81" y="55"/>
                    <a:pt x="82" y="55"/>
                    <a:pt x="82" y="55"/>
                  </a:cubicBezTo>
                  <a:cubicBezTo>
                    <a:pt x="83" y="54"/>
                    <a:pt x="83" y="53"/>
                    <a:pt x="83" y="53"/>
                  </a:cubicBezTo>
                  <a:cubicBezTo>
                    <a:pt x="82" y="51"/>
                    <a:pt x="82" y="50"/>
                    <a:pt x="81" y="49"/>
                  </a:cubicBezTo>
                  <a:cubicBezTo>
                    <a:pt x="81" y="48"/>
                    <a:pt x="80" y="48"/>
                    <a:pt x="79" y="48"/>
                  </a:cubicBezTo>
                  <a:cubicBezTo>
                    <a:pt x="79" y="49"/>
                    <a:pt x="78" y="49"/>
                    <a:pt x="79" y="50"/>
                  </a:cubicBezTo>
                  <a:close/>
                  <a:moveTo>
                    <a:pt x="73" y="40"/>
                  </a:moveTo>
                  <a:cubicBezTo>
                    <a:pt x="73" y="41"/>
                    <a:pt x="74" y="42"/>
                    <a:pt x="75" y="43"/>
                  </a:cubicBezTo>
                  <a:cubicBezTo>
                    <a:pt x="75" y="44"/>
                    <a:pt x="76" y="44"/>
                    <a:pt x="77" y="44"/>
                  </a:cubicBezTo>
                  <a:cubicBezTo>
                    <a:pt x="77" y="43"/>
                    <a:pt x="78" y="42"/>
                    <a:pt x="77" y="42"/>
                  </a:cubicBezTo>
                  <a:cubicBezTo>
                    <a:pt x="77" y="41"/>
                    <a:pt x="76" y="39"/>
                    <a:pt x="75" y="38"/>
                  </a:cubicBezTo>
                  <a:cubicBezTo>
                    <a:pt x="75" y="38"/>
                    <a:pt x="74" y="37"/>
                    <a:pt x="73" y="38"/>
                  </a:cubicBezTo>
                  <a:cubicBezTo>
                    <a:pt x="72" y="38"/>
                    <a:pt x="72" y="39"/>
                    <a:pt x="73" y="40"/>
                  </a:cubicBezTo>
                  <a:close/>
                  <a:moveTo>
                    <a:pt x="65" y="31"/>
                  </a:moveTo>
                  <a:cubicBezTo>
                    <a:pt x="66" y="32"/>
                    <a:pt x="67" y="33"/>
                    <a:pt x="68" y="34"/>
                  </a:cubicBezTo>
                  <a:cubicBezTo>
                    <a:pt x="68" y="34"/>
                    <a:pt x="69" y="34"/>
                    <a:pt x="70" y="34"/>
                  </a:cubicBezTo>
                  <a:cubicBezTo>
                    <a:pt x="71" y="33"/>
                    <a:pt x="71" y="32"/>
                    <a:pt x="70" y="32"/>
                  </a:cubicBezTo>
                  <a:cubicBezTo>
                    <a:pt x="69" y="31"/>
                    <a:pt x="68" y="30"/>
                    <a:pt x="67" y="29"/>
                  </a:cubicBezTo>
                  <a:cubicBezTo>
                    <a:pt x="67" y="28"/>
                    <a:pt x="66" y="28"/>
                    <a:pt x="65" y="29"/>
                  </a:cubicBezTo>
                  <a:cubicBezTo>
                    <a:pt x="65" y="29"/>
                    <a:pt x="65" y="30"/>
                    <a:pt x="65" y="31"/>
                  </a:cubicBezTo>
                  <a:close/>
                  <a:moveTo>
                    <a:pt x="57" y="23"/>
                  </a:moveTo>
                  <a:cubicBezTo>
                    <a:pt x="58" y="23"/>
                    <a:pt x="59" y="24"/>
                    <a:pt x="60" y="25"/>
                  </a:cubicBezTo>
                  <a:cubicBezTo>
                    <a:pt x="60" y="26"/>
                    <a:pt x="61" y="26"/>
                    <a:pt x="62" y="25"/>
                  </a:cubicBezTo>
                  <a:cubicBezTo>
                    <a:pt x="62" y="24"/>
                    <a:pt x="62" y="23"/>
                    <a:pt x="62" y="23"/>
                  </a:cubicBezTo>
                  <a:cubicBezTo>
                    <a:pt x="61" y="22"/>
                    <a:pt x="60" y="21"/>
                    <a:pt x="58" y="20"/>
                  </a:cubicBezTo>
                  <a:cubicBezTo>
                    <a:pt x="58" y="20"/>
                    <a:pt x="57" y="20"/>
                    <a:pt x="56" y="20"/>
                  </a:cubicBezTo>
                  <a:cubicBezTo>
                    <a:pt x="56" y="21"/>
                    <a:pt x="56" y="22"/>
                    <a:pt x="57" y="23"/>
                  </a:cubicBezTo>
                  <a:close/>
                  <a:moveTo>
                    <a:pt x="47" y="16"/>
                  </a:moveTo>
                  <a:cubicBezTo>
                    <a:pt x="48" y="16"/>
                    <a:pt x="49" y="17"/>
                    <a:pt x="50" y="18"/>
                  </a:cubicBezTo>
                  <a:cubicBezTo>
                    <a:pt x="51" y="18"/>
                    <a:pt x="52" y="18"/>
                    <a:pt x="52" y="17"/>
                  </a:cubicBezTo>
                  <a:cubicBezTo>
                    <a:pt x="53" y="17"/>
                    <a:pt x="53" y="16"/>
                    <a:pt x="52" y="15"/>
                  </a:cubicBezTo>
                  <a:cubicBezTo>
                    <a:pt x="51" y="15"/>
                    <a:pt x="50" y="14"/>
                    <a:pt x="49" y="13"/>
                  </a:cubicBezTo>
                  <a:cubicBezTo>
                    <a:pt x="48" y="13"/>
                    <a:pt x="47" y="13"/>
                    <a:pt x="46" y="14"/>
                  </a:cubicBezTo>
                  <a:cubicBezTo>
                    <a:pt x="46" y="14"/>
                    <a:pt x="46" y="15"/>
                    <a:pt x="47" y="16"/>
                  </a:cubicBezTo>
                  <a:close/>
                  <a:moveTo>
                    <a:pt x="36" y="10"/>
                  </a:moveTo>
                  <a:cubicBezTo>
                    <a:pt x="38" y="11"/>
                    <a:pt x="39" y="11"/>
                    <a:pt x="40" y="12"/>
                  </a:cubicBezTo>
                  <a:cubicBezTo>
                    <a:pt x="41" y="12"/>
                    <a:pt x="42" y="12"/>
                    <a:pt x="42" y="11"/>
                  </a:cubicBezTo>
                  <a:cubicBezTo>
                    <a:pt x="42" y="10"/>
                    <a:pt x="42" y="9"/>
                    <a:pt x="41" y="9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7" y="7"/>
                    <a:pt x="36" y="7"/>
                    <a:pt x="36" y="8"/>
                  </a:cubicBezTo>
                  <a:cubicBezTo>
                    <a:pt x="35" y="9"/>
                    <a:pt x="36" y="10"/>
                    <a:pt x="36" y="10"/>
                  </a:cubicBezTo>
                  <a:close/>
                  <a:moveTo>
                    <a:pt x="25" y="6"/>
                  </a:moveTo>
                  <a:cubicBezTo>
                    <a:pt x="27" y="6"/>
                    <a:pt x="28" y="7"/>
                    <a:pt x="29" y="7"/>
                  </a:cubicBezTo>
                  <a:cubicBezTo>
                    <a:pt x="30" y="7"/>
                    <a:pt x="31" y="7"/>
                    <a:pt x="31" y="6"/>
                  </a:cubicBezTo>
                  <a:cubicBezTo>
                    <a:pt x="31" y="5"/>
                    <a:pt x="31" y="5"/>
                    <a:pt x="30" y="4"/>
                  </a:cubicBezTo>
                  <a:cubicBezTo>
                    <a:pt x="29" y="4"/>
                    <a:pt x="27" y="4"/>
                    <a:pt x="26" y="3"/>
                  </a:cubicBezTo>
                  <a:cubicBezTo>
                    <a:pt x="25" y="3"/>
                    <a:pt x="24" y="3"/>
                    <a:pt x="24" y="4"/>
                  </a:cubicBezTo>
                  <a:cubicBezTo>
                    <a:pt x="24" y="5"/>
                    <a:pt x="24" y="6"/>
                    <a:pt x="25" y="6"/>
                  </a:cubicBezTo>
                  <a:close/>
                  <a:moveTo>
                    <a:pt x="14" y="4"/>
                  </a:moveTo>
                  <a:cubicBezTo>
                    <a:pt x="15" y="4"/>
                    <a:pt x="16" y="4"/>
                    <a:pt x="18" y="4"/>
                  </a:cubicBezTo>
                  <a:cubicBezTo>
                    <a:pt x="18" y="4"/>
                    <a:pt x="19" y="4"/>
                    <a:pt x="19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7" y="1"/>
                    <a:pt x="15" y="1"/>
                    <a:pt x="14" y="1"/>
                  </a:cubicBezTo>
                  <a:cubicBezTo>
                    <a:pt x="13" y="1"/>
                    <a:pt x="12" y="1"/>
                    <a:pt x="12" y="2"/>
                  </a:cubicBezTo>
                  <a:cubicBezTo>
                    <a:pt x="12" y="3"/>
                    <a:pt x="13" y="4"/>
                    <a:pt x="14" y="4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6" y="3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" name="CustomShape 121"/>
            <p:cNvSpPr/>
            <p:nvPr/>
          </p:nvSpPr>
          <p:spPr>
            <a:xfrm>
              <a:off x="9456120" y="5689440"/>
              <a:ext cx="307440" cy="3074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2" name="CustomShape 122"/>
            <p:cNvSpPr/>
            <p:nvPr/>
          </p:nvSpPr>
          <p:spPr>
            <a:xfrm>
              <a:off x="9454320" y="5686200"/>
              <a:ext cx="310680" cy="310680"/>
            </a:xfrm>
            <a:custGeom>
              <a:avLst/>
              <a:gdLst/>
              <a:ahLst/>
              <a:cxnLst/>
              <a:rect l="l" t="t" r="r" b="b"/>
              <a:pathLst>
                <a:path w="217" h="217">
                  <a:moveTo>
                    <a:pt x="108" y="2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37" y="3"/>
                    <a:pt x="164" y="15"/>
                    <a:pt x="183" y="34"/>
                  </a:cubicBezTo>
                  <a:cubicBezTo>
                    <a:pt x="202" y="53"/>
                    <a:pt x="214" y="80"/>
                    <a:pt x="214" y="109"/>
                  </a:cubicBezTo>
                  <a:cubicBezTo>
                    <a:pt x="214" y="138"/>
                    <a:pt x="202" y="164"/>
                    <a:pt x="183" y="183"/>
                  </a:cubicBezTo>
                  <a:cubicBezTo>
                    <a:pt x="164" y="202"/>
                    <a:pt x="137" y="214"/>
                    <a:pt x="108" y="214"/>
                  </a:cubicBezTo>
                  <a:cubicBezTo>
                    <a:pt x="79" y="214"/>
                    <a:pt x="53" y="202"/>
                    <a:pt x="34" y="183"/>
                  </a:cubicBezTo>
                  <a:cubicBezTo>
                    <a:pt x="14" y="164"/>
                    <a:pt x="3" y="138"/>
                    <a:pt x="3" y="109"/>
                  </a:cubicBezTo>
                  <a:cubicBezTo>
                    <a:pt x="3" y="80"/>
                    <a:pt x="14" y="53"/>
                    <a:pt x="34" y="34"/>
                  </a:cubicBezTo>
                  <a:cubicBezTo>
                    <a:pt x="53" y="15"/>
                    <a:pt x="79" y="3"/>
                    <a:pt x="108" y="3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9"/>
                    <a:pt x="0" y="109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8" y="217"/>
                    <a:pt x="217" y="169"/>
                    <a:pt x="217" y="109"/>
                  </a:cubicBezTo>
                  <a:cubicBezTo>
                    <a:pt x="217" y="49"/>
                    <a:pt x="168" y="0"/>
                    <a:pt x="108" y="0"/>
                  </a:cubicBezTo>
                  <a:lnTo>
                    <a:pt x="108" y="2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3" name="CustomShape 123"/>
            <p:cNvSpPr/>
            <p:nvPr/>
          </p:nvSpPr>
          <p:spPr>
            <a:xfrm>
              <a:off x="9516240" y="5768640"/>
              <a:ext cx="191880" cy="50400"/>
            </a:xfrm>
            <a:custGeom>
              <a:avLst/>
              <a:gdLst/>
              <a:ahLst/>
              <a:cxnLst/>
              <a:rect l="l" t="t" r="r" b="b"/>
              <a:pathLst>
                <a:path w="134" h="36">
                  <a:moveTo>
                    <a:pt x="7" y="35"/>
                  </a:moveTo>
                  <a:cubicBezTo>
                    <a:pt x="23" y="17"/>
                    <a:pt x="45" y="8"/>
                    <a:pt x="67" y="8"/>
                  </a:cubicBezTo>
                  <a:cubicBezTo>
                    <a:pt x="86" y="8"/>
                    <a:pt x="106" y="15"/>
                    <a:pt x="121" y="29"/>
                  </a:cubicBezTo>
                  <a:cubicBezTo>
                    <a:pt x="123" y="31"/>
                    <a:pt x="125" y="33"/>
                    <a:pt x="127" y="35"/>
                  </a:cubicBezTo>
                  <a:cubicBezTo>
                    <a:pt x="128" y="36"/>
                    <a:pt x="131" y="36"/>
                    <a:pt x="132" y="35"/>
                  </a:cubicBezTo>
                  <a:cubicBezTo>
                    <a:pt x="134" y="33"/>
                    <a:pt x="134" y="31"/>
                    <a:pt x="133" y="29"/>
                  </a:cubicBezTo>
                  <a:cubicBezTo>
                    <a:pt x="131" y="27"/>
                    <a:pt x="129" y="25"/>
                    <a:pt x="126" y="23"/>
                  </a:cubicBezTo>
                  <a:cubicBezTo>
                    <a:pt x="109" y="8"/>
                    <a:pt x="88" y="0"/>
                    <a:pt x="67" y="0"/>
                  </a:cubicBezTo>
                  <a:cubicBezTo>
                    <a:pt x="43" y="0"/>
                    <a:pt x="19" y="10"/>
                    <a:pt x="2" y="29"/>
                  </a:cubicBezTo>
                  <a:cubicBezTo>
                    <a:pt x="0" y="31"/>
                    <a:pt x="0" y="33"/>
                    <a:pt x="2" y="35"/>
                  </a:cubicBezTo>
                  <a:cubicBezTo>
                    <a:pt x="3" y="36"/>
                    <a:pt x="6" y="36"/>
                    <a:pt x="7" y="35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4" name="CustomShape 124"/>
            <p:cNvSpPr/>
            <p:nvPr/>
          </p:nvSpPr>
          <p:spPr>
            <a:xfrm>
              <a:off x="9573480" y="5848200"/>
              <a:ext cx="78840" cy="26640"/>
            </a:xfrm>
            <a:custGeom>
              <a:avLst/>
              <a:gdLst/>
              <a:ahLst/>
              <a:cxnLst/>
              <a:rect l="l" t="t" r="r" b="b"/>
              <a:pathLst>
                <a:path w="56" h="19">
                  <a:moveTo>
                    <a:pt x="8" y="17"/>
                  </a:moveTo>
                  <a:cubicBezTo>
                    <a:pt x="13" y="11"/>
                    <a:pt x="21" y="8"/>
                    <a:pt x="28" y="8"/>
                  </a:cubicBezTo>
                  <a:cubicBezTo>
                    <a:pt x="35" y="8"/>
                    <a:pt x="41" y="11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7" y="16"/>
                    <a:pt x="48" y="17"/>
                    <a:pt x="49" y="17"/>
                  </a:cubicBezTo>
                  <a:cubicBezTo>
                    <a:pt x="50" y="19"/>
                    <a:pt x="53" y="19"/>
                    <a:pt x="54" y="18"/>
                  </a:cubicBezTo>
                  <a:cubicBezTo>
                    <a:pt x="56" y="16"/>
                    <a:pt x="56" y="14"/>
                    <a:pt x="54" y="12"/>
                  </a:cubicBezTo>
                  <a:cubicBezTo>
                    <a:pt x="54" y="11"/>
                    <a:pt x="53" y="10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5" y="3"/>
                    <a:pt x="37" y="0"/>
                    <a:pt x="28" y="0"/>
                  </a:cubicBezTo>
                  <a:cubicBezTo>
                    <a:pt x="18" y="0"/>
                    <a:pt x="9" y="4"/>
                    <a:pt x="2" y="12"/>
                  </a:cubicBezTo>
                  <a:cubicBezTo>
                    <a:pt x="0" y="14"/>
                    <a:pt x="0" y="16"/>
                    <a:pt x="2" y="18"/>
                  </a:cubicBezTo>
                  <a:cubicBezTo>
                    <a:pt x="4" y="19"/>
                    <a:pt x="6" y="19"/>
                    <a:pt x="8" y="17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5" name="CustomShape 125"/>
            <p:cNvSpPr/>
            <p:nvPr/>
          </p:nvSpPr>
          <p:spPr>
            <a:xfrm>
              <a:off x="9543240" y="5808240"/>
              <a:ext cx="139320" cy="41040"/>
            </a:xfrm>
            <a:custGeom>
              <a:avLst/>
              <a:gdLst/>
              <a:ahLst/>
              <a:cxnLst/>
              <a:rect l="l" t="t" r="r" b="b"/>
              <a:pathLst>
                <a:path w="98" h="29">
                  <a:moveTo>
                    <a:pt x="8" y="27"/>
                  </a:moveTo>
                  <a:cubicBezTo>
                    <a:pt x="19" y="15"/>
                    <a:pt x="34" y="8"/>
                    <a:pt x="49" y="8"/>
                  </a:cubicBezTo>
                  <a:cubicBezTo>
                    <a:pt x="62" y="8"/>
                    <a:pt x="76" y="1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4"/>
                    <a:pt x="89" y="25"/>
                    <a:pt x="91" y="27"/>
                  </a:cubicBezTo>
                  <a:cubicBezTo>
                    <a:pt x="92" y="28"/>
                    <a:pt x="95" y="29"/>
                    <a:pt x="96" y="27"/>
                  </a:cubicBezTo>
                  <a:cubicBezTo>
                    <a:pt x="98" y="26"/>
                    <a:pt x="98" y="23"/>
                    <a:pt x="97" y="21"/>
                  </a:cubicBezTo>
                  <a:cubicBezTo>
                    <a:pt x="95" y="20"/>
                    <a:pt x="94" y="18"/>
                    <a:pt x="92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0" y="6"/>
                    <a:pt x="64" y="0"/>
                    <a:pt x="49" y="0"/>
                  </a:cubicBezTo>
                  <a:cubicBezTo>
                    <a:pt x="32" y="0"/>
                    <a:pt x="14" y="7"/>
                    <a:pt x="2" y="21"/>
                  </a:cubicBezTo>
                  <a:cubicBezTo>
                    <a:pt x="0" y="23"/>
                    <a:pt x="0" y="26"/>
                    <a:pt x="2" y="27"/>
                  </a:cubicBezTo>
                  <a:cubicBezTo>
                    <a:pt x="4" y="29"/>
                    <a:pt x="6" y="28"/>
                    <a:pt x="8" y="27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6" name="CustomShape 126"/>
            <p:cNvSpPr/>
            <p:nvPr/>
          </p:nvSpPr>
          <p:spPr>
            <a:xfrm>
              <a:off x="9600480" y="5889240"/>
              <a:ext cx="25200" cy="25200"/>
            </a:xfrm>
            <a:prstGeom prst="ellipse">
              <a:avLst/>
            </a:pr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17" name="Group 127"/>
          <p:cNvGrpSpPr/>
          <p:nvPr/>
        </p:nvGrpSpPr>
        <p:grpSpPr>
          <a:xfrm>
            <a:off x="8035560" y="5217840"/>
            <a:ext cx="990360" cy="991800"/>
            <a:chOff x="8035560" y="5217840"/>
            <a:chExt cx="990360" cy="991800"/>
          </a:xfrm>
        </p:grpSpPr>
        <p:sp>
          <p:nvSpPr>
            <p:cNvPr id="918" name="CustomShape 128"/>
            <p:cNvSpPr/>
            <p:nvPr/>
          </p:nvSpPr>
          <p:spPr>
            <a:xfrm>
              <a:off x="8035560" y="5217840"/>
              <a:ext cx="990360" cy="991800"/>
            </a:xfrm>
            <a:custGeom>
              <a:avLst/>
              <a:gdLst/>
              <a:ahLst/>
              <a:cxnLst/>
              <a:rect l="l" t="t" r="r" b="b"/>
              <a:pathLst>
                <a:path w="691" h="691">
                  <a:moveTo>
                    <a:pt x="345" y="2"/>
                  </a:moveTo>
                  <a:cubicBezTo>
                    <a:pt x="345" y="3"/>
                    <a:pt x="345" y="3"/>
                    <a:pt x="345" y="3"/>
                  </a:cubicBezTo>
                  <a:cubicBezTo>
                    <a:pt x="440" y="3"/>
                    <a:pt x="525" y="42"/>
                    <a:pt x="587" y="104"/>
                  </a:cubicBezTo>
                  <a:cubicBezTo>
                    <a:pt x="649" y="166"/>
                    <a:pt x="688" y="251"/>
                    <a:pt x="688" y="346"/>
                  </a:cubicBezTo>
                  <a:cubicBezTo>
                    <a:pt x="688" y="440"/>
                    <a:pt x="649" y="526"/>
                    <a:pt x="587" y="588"/>
                  </a:cubicBezTo>
                  <a:cubicBezTo>
                    <a:pt x="525" y="650"/>
                    <a:pt x="440" y="688"/>
                    <a:pt x="345" y="688"/>
                  </a:cubicBezTo>
                  <a:cubicBezTo>
                    <a:pt x="250" y="688"/>
                    <a:pt x="165" y="650"/>
                    <a:pt x="103" y="588"/>
                  </a:cubicBezTo>
                  <a:cubicBezTo>
                    <a:pt x="41" y="526"/>
                    <a:pt x="3" y="440"/>
                    <a:pt x="3" y="346"/>
                  </a:cubicBezTo>
                  <a:cubicBezTo>
                    <a:pt x="3" y="251"/>
                    <a:pt x="41" y="166"/>
                    <a:pt x="103" y="104"/>
                  </a:cubicBezTo>
                  <a:cubicBezTo>
                    <a:pt x="165" y="42"/>
                    <a:pt x="250" y="3"/>
                    <a:pt x="345" y="3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154" y="0"/>
                    <a:pt x="0" y="155"/>
                    <a:pt x="0" y="346"/>
                  </a:cubicBezTo>
                  <a:cubicBezTo>
                    <a:pt x="0" y="537"/>
                    <a:pt x="154" y="691"/>
                    <a:pt x="345" y="691"/>
                  </a:cubicBezTo>
                  <a:cubicBezTo>
                    <a:pt x="536" y="691"/>
                    <a:pt x="691" y="537"/>
                    <a:pt x="691" y="346"/>
                  </a:cubicBezTo>
                  <a:cubicBezTo>
                    <a:pt x="691" y="155"/>
                    <a:pt x="536" y="0"/>
                    <a:pt x="345" y="0"/>
                  </a:cubicBezTo>
                  <a:cubicBezTo>
                    <a:pt x="345" y="2"/>
                    <a:pt x="345" y="2"/>
                    <a:pt x="34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9" name="CustomShape 129"/>
            <p:cNvSpPr/>
            <p:nvPr/>
          </p:nvSpPr>
          <p:spPr>
            <a:xfrm>
              <a:off x="8518320" y="6094080"/>
              <a:ext cx="4320" cy="78840"/>
            </a:xfrm>
            <a:custGeom>
              <a:avLst/>
              <a:gdLst/>
              <a:ahLst/>
              <a:cxnLst/>
              <a:rect l="l" t="t" r="r" b="b"/>
              <a:pathLst>
                <a:path w="3" h="55">
                  <a:moveTo>
                    <a:pt x="0" y="5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" y="55"/>
                    <a:pt x="2" y="55"/>
                  </a:cubicBezTo>
                  <a:cubicBezTo>
                    <a:pt x="3" y="55"/>
                    <a:pt x="3" y="55"/>
                    <a:pt x="3" y="5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49"/>
                    <a:pt x="3" y="48"/>
                    <a:pt x="2" y="48"/>
                  </a:cubicBezTo>
                  <a:cubicBezTo>
                    <a:pt x="1" y="48"/>
                    <a:pt x="0" y="49"/>
                    <a:pt x="0" y="50"/>
                  </a:cubicBezTo>
                  <a:close/>
                  <a:moveTo>
                    <a:pt x="0" y="38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1" y="43"/>
                    <a:pt x="2" y="43"/>
                  </a:cubicBezTo>
                  <a:cubicBezTo>
                    <a:pt x="3" y="43"/>
                    <a:pt x="3" y="43"/>
                    <a:pt x="3" y="4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7"/>
                    <a:pt x="3" y="36"/>
                    <a:pt x="2" y="36"/>
                  </a:cubicBezTo>
                  <a:cubicBezTo>
                    <a:pt x="1" y="36"/>
                    <a:pt x="0" y="37"/>
                    <a:pt x="0" y="38"/>
                  </a:cubicBezTo>
                  <a:close/>
                  <a:moveTo>
                    <a:pt x="0" y="26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" y="31"/>
                    <a:pt x="2" y="31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5"/>
                    <a:pt x="3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lose/>
                  <a:moveTo>
                    <a:pt x="0" y="13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19"/>
                    <a:pt x="3" y="18"/>
                    <a:pt x="3" y="18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2"/>
                    <a:pt x="2" y="12"/>
                  </a:cubicBezTo>
                  <a:cubicBezTo>
                    <a:pt x="1" y="12"/>
                    <a:pt x="0" y="13"/>
                    <a:pt x="0" y="13"/>
                  </a:cubicBezTo>
                  <a:close/>
                  <a:moveTo>
                    <a:pt x="0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0" name="CustomShape 130"/>
            <p:cNvSpPr/>
            <p:nvPr/>
          </p:nvSpPr>
          <p:spPr>
            <a:xfrm>
              <a:off x="8518320" y="5954400"/>
              <a:ext cx="4320" cy="129960"/>
            </a:xfrm>
            <a:custGeom>
              <a:avLst/>
              <a:gdLst/>
              <a:ahLst/>
              <a:cxnLst/>
              <a:rect l="l" t="t" r="r" b="b"/>
              <a:pathLst>
                <a:path w="3" h="91">
                  <a:moveTo>
                    <a:pt x="0" y="1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3" y="91"/>
                    <a:pt x="3" y="90"/>
                    <a:pt x="3" y="8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1" name="CustomShape 131"/>
            <p:cNvSpPr/>
            <p:nvPr/>
          </p:nvSpPr>
          <p:spPr>
            <a:xfrm>
              <a:off x="8543520" y="5952960"/>
              <a:ext cx="4320" cy="118800"/>
            </a:xfrm>
            <a:custGeom>
              <a:avLst/>
              <a:gdLst/>
              <a:ahLst/>
              <a:cxnLst/>
              <a:rect l="l" t="t" r="r" b="b"/>
              <a:pathLst>
                <a:path w="3" h="83">
                  <a:moveTo>
                    <a:pt x="0" y="2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1" y="83"/>
                    <a:pt x="1" y="83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2" name="CustomShape 132"/>
            <p:cNvSpPr/>
            <p:nvPr/>
          </p:nvSpPr>
          <p:spPr>
            <a:xfrm>
              <a:off x="8570520" y="5952960"/>
              <a:ext cx="4320" cy="96480"/>
            </a:xfrm>
            <a:custGeom>
              <a:avLst/>
              <a:gdLst/>
              <a:ahLst/>
              <a:cxnLst/>
              <a:rect l="l" t="t" r="r" b="b"/>
              <a:pathLst>
                <a:path w="3" h="68">
                  <a:moveTo>
                    <a:pt x="0" y="2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1" y="68"/>
                  </a:cubicBezTo>
                  <a:cubicBezTo>
                    <a:pt x="2" y="68"/>
                    <a:pt x="3" y="68"/>
                    <a:pt x="3" y="6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3" name="CustomShape 133"/>
            <p:cNvSpPr/>
            <p:nvPr/>
          </p:nvSpPr>
          <p:spPr>
            <a:xfrm>
              <a:off x="8570520" y="6087960"/>
              <a:ext cx="4320" cy="43920"/>
            </a:xfrm>
            <a:custGeom>
              <a:avLst/>
              <a:gdLst/>
              <a:ahLst/>
              <a:cxnLst/>
              <a:rect l="l" t="t" r="r" b="b"/>
              <a:pathLst>
                <a:path w="3" h="31">
                  <a:moveTo>
                    <a:pt x="0" y="1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1"/>
                    <a:pt x="1" y="31"/>
                  </a:cubicBezTo>
                  <a:cubicBezTo>
                    <a:pt x="2" y="31"/>
                    <a:pt x="3" y="30"/>
                    <a:pt x="3" y="2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4" name="CustomShape 134"/>
            <p:cNvSpPr/>
            <p:nvPr/>
          </p:nvSpPr>
          <p:spPr>
            <a:xfrm>
              <a:off x="8538840" y="5989320"/>
              <a:ext cx="78840" cy="132840"/>
            </a:xfrm>
            <a:custGeom>
              <a:avLst/>
              <a:gdLst/>
              <a:ahLst/>
              <a:cxnLst/>
              <a:rect l="l" t="t" r="r" b="b"/>
              <a:pathLst>
                <a:path w="56" h="93">
                  <a:moveTo>
                    <a:pt x="0" y="88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1"/>
                    <a:pt x="0" y="92"/>
                  </a:cubicBezTo>
                  <a:cubicBezTo>
                    <a:pt x="1" y="93"/>
                    <a:pt x="1" y="93"/>
                    <a:pt x="2" y="93"/>
                  </a:cubicBezTo>
                  <a:cubicBezTo>
                    <a:pt x="3" y="93"/>
                    <a:pt x="4" y="92"/>
                    <a:pt x="3" y="92"/>
                  </a:cubicBezTo>
                  <a:cubicBezTo>
                    <a:pt x="3" y="91"/>
                    <a:pt x="3" y="90"/>
                    <a:pt x="3" y="89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7"/>
                    <a:pt x="3" y="86"/>
                    <a:pt x="2" y="86"/>
                  </a:cubicBezTo>
                  <a:cubicBezTo>
                    <a:pt x="1" y="86"/>
                    <a:pt x="0" y="87"/>
                    <a:pt x="0" y="88"/>
                  </a:cubicBezTo>
                  <a:close/>
                  <a:moveTo>
                    <a:pt x="3" y="75"/>
                  </a:moveTo>
                  <a:cubicBezTo>
                    <a:pt x="3" y="77"/>
                    <a:pt x="2" y="78"/>
                    <a:pt x="2" y="79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2"/>
                    <a:pt x="4" y="81"/>
                    <a:pt x="5" y="80"/>
                  </a:cubicBezTo>
                  <a:cubicBezTo>
                    <a:pt x="5" y="79"/>
                    <a:pt x="5" y="78"/>
                    <a:pt x="6" y="77"/>
                  </a:cubicBezTo>
                  <a:cubicBezTo>
                    <a:pt x="6" y="76"/>
                    <a:pt x="6" y="75"/>
                    <a:pt x="5" y="75"/>
                  </a:cubicBezTo>
                  <a:cubicBezTo>
                    <a:pt x="4" y="74"/>
                    <a:pt x="4" y="75"/>
                    <a:pt x="3" y="75"/>
                  </a:cubicBezTo>
                  <a:close/>
                  <a:moveTo>
                    <a:pt x="10" y="65"/>
                  </a:moveTo>
                  <a:cubicBezTo>
                    <a:pt x="9" y="66"/>
                    <a:pt x="8" y="67"/>
                    <a:pt x="8" y="68"/>
                  </a:cubicBezTo>
                  <a:cubicBezTo>
                    <a:pt x="7" y="69"/>
                    <a:pt x="7" y="70"/>
                    <a:pt x="8" y="70"/>
                  </a:cubicBezTo>
                  <a:cubicBezTo>
                    <a:pt x="9" y="71"/>
                    <a:pt x="9" y="71"/>
                    <a:pt x="10" y="70"/>
                  </a:cubicBezTo>
                  <a:cubicBezTo>
                    <a:pt x="11" y="69"/>
                    <a:pt x="12" y="68"/>
                    <a:pt x="12" y="67"/>
                  </a:cubicBezTo>
                  <a:cubicBezTo>
                    <a:pt x="13" y="66"/>
                    <a:pt x="13" y="66"/>
                    <a:pt x="12" y="65"/>
                  </a:cubicBezTo>
                  <a:cubicBezTo>
                    <a:pt x="12" y="64"/>
                    <a:pt x="11" y="64"/>
                    <a:pt x="10" y="65"/>
                  </a:cubicBezTo>
                  <a:close/>
                  <a:moveTo>
                    <a:pt x="19" y="57"/>
                  </a:moveTo>
                  <a:cubicBezTo>
                    <a:pt x="18" y="58"/>
                    <a:pt x="17" y="59"/>
                    <a:pt x="16" y="59"/>
                  </a:cubicBezTo>
                  <a:cubicBezTo>
                    <a:pt x="15" y="60"/>
                    <a:pt x="15" y="61"/>
                    <a:pt x="16" y="62"/>
                  </a:cubicBezTo>
                  <a:cubicBezTo>
                    <a:pt x="16" y="62"/>
                    <a:pt x="17" y="62"/>
                    <a:pt x="18" y="62"/>
                  </a:cubicBezTo>
                  <a:cubicBezTo>
                    <a:pt x="19" y="61"/>
                    <a:pt x="20" y="60"/>
                    <a:pt x="21" y="59"/>
                  </a:cubicBezTo>
                  <a:cubicBezTo>
                    <a:pt x="22" y="59"/>
                    <a:pt x="22" y="58"/>
                    <a:pt x="21" y="57"/>
                  </a:cubicBezTo>
                  <a:cubicBezTo>
                    <a:pt x="21" y="56"/>
                    <a:pt x="20" y="56"/>
                    <a:pt x="19" y="57"/>
                  </a:cubicBezTo>
                  <a:close/>
                  <a:moveTo>
                    <a:pt x="30" y="50"/>
                  </a:moveTo>
                  <a:cubicBezTo>
                    <a:pt x="29" y="51"/>
                    <a:pt x="27" y="52"/>
                    <a:pt x="26" y="52"/>
                  </a:cubicBezTo>
                  <a:cubicBezTo>
                    <a:pt x="25" y="53"/>
                    <a:pt x="25" y="54"/>
                    <a:pt x="26" y="54"/>
                  </a:cubicBezTo>
                  <a:cubicBezTo>
                    <a:pt x="26" y="55"/>
                    <a:pt x="27" y="55"/>
                    <a:pt x="28" y="55"/>
                  </a:cubicBezTo>
                  <a:cubicBezTo>
                    <a:pt x="29" y="54"/>
                    <a:pt x="30" y="54"/>
                    <a:pt x="31" y="53"/>
                  </a:cubicBezTo>
                  <a:cubicBezTo>
                    <a:pt x="32" y="53"/>
                    <a:pt x="32" y="52"/>
                    <a:pt x="32" y="51"/>
                  </a:cubicBezTo>
                  <a:cubicBezTo>
                    <a:pt x="31" y="50"/>
                    <a:pt x="30" y="50"/>
                    <a:pt x="30" y="50"/>
                  </a:cubicBezTo>
                  <a:close/>
                  <a:moveTo>
                    <a:pt x="40" y="44"/>
                  </a:moveTo>
                  <a:cubicBezTo>
                    <a:pt x="39" y="45"/>
                    <a:pt x="38" y="46"/>
                    <a:pt x="37" y="46"/>
                  </a:cubicBezTo>
                  <a:cubicBezTo>
                    <a:pt x="36" y="47"/>
                    <a:pt x="36" y="48"/>
                    <a:pt x="36" y="49"/>
                  </a:cubicBezTo>
                  <a:cubicBezTo>
                    <a:pt x="37" y="49"/>
                    <a:pt x="38" y="49"/>
                    <a:pt x="38" y="49"/>
                  </a:cubicBezTo>
                  <a:cubicBezTo>
                    <a:pt x="39" y="48"/>
                    <a:pt x="41" y="47"/>
                    <a:pt x="42" y="46"/>
                  </a:cubicBezTo>
                  <a:cubicBezTo>
                    <a:pt x="42" y="46"/>
                    <a:pt x="42" y="45"/>
                    <a:pt x="42" y="44"/>
                  </a:cubicBezTo>
                  <a:cubicBezTo>
                    <a:pt x="41" y="44"/>
                    <a:pt x="40" y="44"/>
                    <a:pt x="40" y="44"/>
                  </a:cubicBezTo>
                  <a:close/>
                  <a:moveTo>
                    <a:pt x="47" y="35"/>
                  </a:moveTo>
                  <a:cubicBezTo>
                    <a:pt x="47" y="36"/>
                    <a:pt x="46" y="38"/>
                    <a:pt x="45" y="39"/>
                  </a:cubicBezTo>
                  <a:cubicBezTo>
                    <a:pt x="45" y="39"/>
                    <a:pt x="45" y="40"/>
                    <a:pt x="45" y="41"/>
                  </a:cubicBezTo>
                  <a:cubicBezTo>
                    <a:pt x="46" y="41"/>
                    <a:pt x="47" y="41"/>
                    <a:pt x="47" y="40"/>
                  </a:cubicBezTo>
                  <a:cubicBezTo>
                    <a:pt x="48" y="39"/>
                    <a:pt x="49" y="38"/>
                    <a:pt x="50" y="37"/>
                  </a:cubicBezTo>
                  <a:cubicBezTo>
                    <a:pt x="50" y="36"/>
                    <a:pt x="50" y="35"/>
                    <a:pt x="49" y="35"/>
                  </a:cubicBezTo>
                  <a:cubicBezTo>
                    <a:pt x="49" y="34"/>
                    <a:pt x="48" y="35"/>
                    <a:pt x="47" y="35"/>
                  </a:cubicBezTo>
                  <a:close/>
                  <a:moveTo>
                    <a:pt x="52" y="25"/>
                  </a:moveTo>
                  <a:cubicBezTo>
                    <a:pt x="52" y="26"/>
                    <a:pt x="51" y="27"/>
                    <a:pt x="51" y="28"/>
                  </a:cubicBezTo>
                  <a:cubicBezTo>
                    <a:pt x="50" y="29"/>
                    <a:pt x="51" y="30"/>
                    <a:pt x="52" y="30"/>
                  </a:cubicBezTo>
                  <a:cubicBezTo>
                    <a:pt x="52" y="31"/>
                    <a:pt x="53" y="30"/>
                    <a:pt x="54" y="29"/>
                  </a:cubicBezTo>
                  <a:cubicBezTo>
                    <a:pt x="54" y="28"/>
                    <a:pt x="54" y="27"/>
                    <a:pt x="55" y="25"/>
                  </a:cubicBezTo>
                  <a:cubicBezTo>
                    <a:pt x="55" y="25"/>
                    <a:pt x="54" y="24"/>
                    <a:pt x="54" y="24"/>
                  </a:cubicBezTo>
                  <a:cubicBezTo>
                    <a:pt x="53" y="23"/>
                    <a:pt x="52" y="24"/>
                    <a:pt x="52" y="25"/>
                  </a:cubicBezTo>
                  <a:close/>
                  <a:moveTo>
                    <a:pt x="52" y="13"/>
                  </a:moveTo>
                  <a:cubicBezTo>
                    <a:pt x="53" y="15"/>
                    <a:pt x="53" y="16"/>
                    <a:pt x="53" y="17"/>
                  </a:cubicBezTo>
                  <a:cubicBezTo>
                    <a:pt x="53" y="18"/>
                    <a:pt x="53" y="19"/>
                    <a:pt x="54" y="19"/>
                  </a:cubicBezTo>
                  <a:cubicBezTo>
                    <a:pt x="55" y="19"/>
                    <a:pt x="56" y="18"/>
                    <a:pt x="56" y="17"/>
                  </a:cubicBezTo>
                  <a:cubicBezTo>
                    <a:pt x="56" y="16"/>
                    <a:pt x="56" y="14"/>
                    <a:pt x="55" y="13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3"/>
                  </a:cubicBezTo>
                  <a:close/>
                  <a:moveTo>
                    <a:pt x="49" y="2"/>
                  </a:moveTo>
                  <a:cubicBezTo>
                    <a:pt x="50" y="3"/>
                    <a:pt x="50" y="5"/>
                    <a:pt x="50" y="6"/>
                  </a:cubicBezTo>
                  <a:cubicBezTo>
                    <a:pt x="51" y="7"/>
                    <a:pt x="52" y="7"/>
                    <a:pt x="52" y="7"/>
                  </a:cubicBezTo>
                  <a:cubicBezTo>
                    <a:pt x="53" y="6"/>
                    <a:pt x="54" y="6"/>
                    <a:pt x="53" y="5"/>
                  </a:cubicBezTo>
                  <a:cubicBezTo>
                    <a:pt x="53" y="4"/>
                    <a:pt x="52" y="2"/>
                    <a:pt x="52" y="1"/>
                  </a:cubicBezTo>
                  <a:cubicBezTo>
                    <a:pt x="51" y="0"/>
                    <a:pt x="50" y="0"/>
                    <a:pt x="50" y="0"/>
                  </a:cubicBezTo>
                  <a:cubicBezTo>
                    <a:pt x="49" y="1"/>
                    <a:pt x="49" y="1"/>
                    <a:pt x="49" y="2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5" name="CustomShape 135"/>
            <p:cNvSpPr/>
            <p:nvPr/>
          </p:nvSpPr>
          <p:spPr>
            <a:xfrm>
              <a:off x="8591400" y="5952960"/>
              <a:ext cx="26640" cy="107640"/>
            </a:xfrm>
            <a:custGeom>
              <a:avLst/>
              <a:gdLst/>
              <a:ahLst/>
              <a:cxnLst/>
              <a:rect l="l" t="t" r="r" b="b"/>
              <a:pathLst>
                <a:path w="19" h="75">
                  <a:moveTo>
                    <a:pt x="4" y="2"/>
                  </a:moveTo>
                  <a:cubicBezTo>
                    <a:pt x="4" y="2"/>
                    <a:pt x="4" y="3"/>
                    <a:pt x="4" y="4"/>
                  </a:cubicBezTo>
                  <a:cubicBezTo>
                    <a:pt x="4" y="8"/>
                    <a:pt x="6" y="16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4" y="33"/>
                    <a:pt x="16" y="39"/>
                    <a:pt x="16" y="44"/>
                  </a:cubicBezTo>
                  <a:cubicBezTo>
                    <a:pt x="16" y="55"/>
                    <a:pt x="10" y="66"/>
                    <a:pt x="0" y="72"/>
                  </a:cubicBezTo>
                  <a:cubicBezTo>
                    <a:pt x="0" y="73"/>
                    <a:pt x="0" y="73"/>
                    <a:pt x="0" y="74"/>
                  </a:cubicBezTo>
                  <a:cubicBezTo>
                    <a:pt x="1" y="75"/>
                    <a:pt x="1" y="75"/>
                    <a:pt x="2" y="75"/>
                  </a:cubicBezTo>
                  <a:cubicBezTo>
                    <a:pt x="13" y="67"/>
                    <a:pt x="19" y="56"/>
                    <a:pt x="19" y="44"/>
                  </a:cubicBezTo>
                  <a:cubicBezTo>
                    <a:pt x="19" y="38"/>
                    <a:pt x="17" y="32"/>
                    <a:pt x="15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9" y="15"/>
                    <a:pt x="7" y="8"/>
                    <a:pt x="7" y="4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5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6" name="CustomShape 136"/>
            <p:cNvSpPr/>
            <p:nvPr/>
          </p:nvSpPr>
          <p:spPr>
            <a:xfrm>
              <a:off x="8427600" y="5952960"/>
              <a:ext cx="78840" cy="178920"/>
            </a:xfrm>
            <a:custGeom>
              <a:avLst/>
              <a:gdLst/>
              <a:ahLst/>
              <a:cxnLst/>
              <a:rect l="l" t="t" r="r" b="b"/>
              <a:pathLst>
                <a:path w="55" h="125">
                  <a:moveTo>
                    <a:pt x="41" y="1"/>
                  </a:moveTo>
                  <a:cubicBezTo>
                    <a:pt x="41" y="2"/>
                    <a:pt x="40" y="3"/>
                    <a:pt x="40" y="4"/>
                  </a:cubicBezTo>
                  <a:cubicBezTo>
                    <a:pt x="40" y="8"/>
                    <a:pt x="42" y="16"/>
                    <a:pt x="48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51" y="34"/>
                    <a:pt x="52" y="39"/>
                    <a:pt x="52" y="44"/>
                  </a:cubicBezTo>
                  <a:cubicBezTo>
                    <a:pt x="52" y="51"/>
                    <a:pt x="49" y="58"/>
                    <a:pt x="45" y="63"/>
                  </a:cubicBezTo>
                  <a:cubicBezTo>
                    <a:pt x="41" y="69"/>
                    <a:pt x="37" y="72"/>
                    <a:pt x="32" y="74"/>
                  </a:cubicBezTo>
                  <a:cubicBezTo>
                    <a:pt x="19" y="81"/>
                    <a:pt x="10" y="89"/>
                    <a:pt x="6" y="96"/>
                  </a:cubicBezTo>
                  <a:cubicBezTo>
                    <a:pt x="1" y="103"/>
                    <a:pt x="0" y="110"/>
                    <a:pt x="0" y="115"/>
                  </a:cubicBezTo>
                  <a:cubicBezTo>
                    <a:pt x="0" y="120"/>
                    <a:pt x="1" y="124"/>
                    <a:pt x="1" y="124"/>
                  </a:cubicBezTo>
                  <a:cubicBezTo>
                    <a:pt x="2" y="124"/>
                    <a:pt x="2" y="125"/>
                    <a:pt x="3" y="124"/>
                  </a:cubicBezTo>
                  <a:cubicBezTo>
                    <a:pt x="4" y="124"/>
                    <a:pt x="4" y="123"/>
                    <a:pt x="4" y="123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19"/>
                    <a:pt x="3" y="115"/>
                  </a:cubicBezTo>
                  <a:cubicBezTo>
                    <a:pt x="3" y="110"/>
                    <a:pt x="4" y="104"/>
                    <a:pt x="8" y="98"/>
                  </a:cubicBezTo>
                  <a:cubicBezTo>
                    <a:pt x="13" y="91"/>
                    <a:pt x="20" y="84"/>
                    <a:pt x="34" y="77"/>
                  </a:cubicBezTo>
                  <a:cubicBezTo>
                    <a:pt x="38" y="75"/>
                    <a:pt x="44" y="71"/>
                    <a:pt x="48" y="65"/>
                  </a:cubicBezTo>
                  <a:cubicBezTo>
                    <a:pt x="52" y="59"/>
                    <a:pt x="55" y="52"/>
                    <a:pt x="55" y="44"/>
                  </a:cubicBezTo>
                  <a:cubicBezTo>
                    <a:pt x="55" y="38"/>
                    <a:pt x="54" y="33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45" y="15"/>
                    <a:pt x="43" y="8"/>
                    <a:pt x="43" y="4"/>
                  </a:cubicBezTo>
                  <a:cubicBezTo>
                    <a:pt x="43" y="3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42" y="0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7" name="CustomShape 137"/>
            <p:cNvSpPr/>
            <p:nvPr/>
          </p:nvSpPr>
          <p:spPr>
            <a:xfrm>
              <a:off x="8445240" y="5897160"/>
              <a:ext cx="212400" cy="60120"/>
            </a:xfrm>
            <a:custGeom>
              <a:avLst/>
              <a:gdLst/>
              <a:ahLst/>
              <a:cxnLst/>
              <a:rect l="l" t="t" r="r" b="b"/>
              <a:pathLst>
                <a:path w="148" h="42">
                  <a:moveTo>
                    <a:pt x="1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5" y="37"/>
                    <a:pt x="143" y="39"/>
                    <a:pt x="14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5" y="39"/>
                    <a:pt x="3" y="37"/>
                    <a:pt x="3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4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5" y="42"/>
                    <a:pt x="148" y="38"/>
                    <a:pt x="148" y="34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8" y="1"/>
                    <a:pt x="148" y="1"/>
                  </a:cubicBezTo>
                  <a:cubicBezTo>
                    <a:pt x="148" y="1"/>
                    <a:pt x="147" y="1"/>
                    <a:pt x="147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8" name="CustomShape 138"/>
            <p:cNvSpPr/>
            <p:nvPr/>
          </p:nvSpPr>
          <p:spPr>
            <a:xfrm>
              <a:off x="8438760" y="5600520"/>
              <a:ext cx="4320" cy="42480"/>
            </a:xfrm>
            <a:custGeom>
              <a:avLst/>
              <a:gdLst/>
              <a:ahLst/>
              <a:cxnLst/>
              <a:rect l="l" t="t" r="r" b="b"/>
              <a:pathLst>
                <a:path w="3" h="29">
                  <a:moveTo>
                    <a:pt x="0" y="1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2" y="29"/>
                    <a:pt x="3" y="28"/>
                    <a:pt x="3" y="2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9" name="CustomShape 139"/>
            <p:cNvSpPr/>
            <p:nvPr/>
          </p:nvSpPr>
          <p:spPr>
            <a:xfrm>
              <a:off x="8438760" y="5511600"/>
              <a:ext cx="4320" cy="15480"/>
            </a:xfrm>
            <a:custGeom>
              <a:avLst/>
              <a:gdLst/>
              <a:ahLst/>
              <a:cxnLst/>
              <a:rect l="l" t="t" r="r" b="b"/>
              <a:pathLst>
                <a:path w="3" h="11">
                  <a:moveTo>
                    <a:pt x="0" y="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3" y="10"/>
                    <a:pt x="3" y="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" name="CustomShape 140"/>
            <p:cNvSpPr/>
            <p:nvPr/>
          </p:nvSpPr>
          <p:spPr>
            <a:xfrm>
              <a:off x="8438760" y="5408280"/>
              <a:ext cx="4320" cy="23400"/>
            </a:xfrm>
            <a:custGeom>
              <a:avLst/>
              <a:gdLst/>
              <a:ahLst/>
              <a:cxnLst/>
              <a:rect l="l" t="t" r="r" b="b"/>
              <a:pathLst>
                <a:path w="3" h="16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1" name="CustomShape 141"/>
            <p:cNvSpPr/>
            <p:nvPr/>
          </p:nvSpPr>
          <p:spPr>
            <a:xfrm>
              <a:off x="8513640" y="5600520"/>
              <a:ext cx="4320" cy="42480"/>
            </a:xfrm>
            <a:custGeom>
              <a:avLst/>
              <a:gdLst/>
              <a:ahLst/>
              <a:cxnLst/>
              <a:rect l="l" t="t" r="r" b="b"/>
              <a:pathLst>
                <a:path w="3" h="29">
                  <a:moveTo>
                    <a:pt x="0" y="1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2" y="29"/>
                    <a:pt x="3" y="28"/>
                    <a:pt x="3" y="2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2" name="CustomShape 142"/>
            <p:cNvSpPr/>
            <p:nvPr/>
          </p:nvSpPr>
          <p:spPr>
            <a:xfrm>
              <a:off x="8513640" y="5509800"/>
              <a:ext cx="4320" cy="17280"/>
            </a:xfrm>
            <a:custGeom>
              <a:avLst/>
              <a:gdLst/>
              <a:ahLst/>
              <a:cxnLst/>
              <a:rect l="l" t="t" r="r" b="b"/>
              <a:pathLst>
                <a:path w="3" h="12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3" name="CustomShape 143"/>
            <p:cNvSpPr/>
            <p:nvPr/>
          </p:nvSpPr>
          <p:spPr>
            <a:xfrm>
              <a:off x="8513640" y="5364000"/>
              <a:ext cx="4320" cy="21960"/>
            </a:xfrm>
            <a:custGeom>
              <a:avLst/>
              <a:gdLst/>
              <a:ahLst/>
              <a:cxnLst/>
              <a:rect l="l" t="t" r="r" b="b"/>
              <a:pathLst>
                <a:path w="3" h="16">
                  <a:moveTo>
                    <a:pt x="0" y="1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4" name="CustomShape 144"/>
            <p:cNvSpPr/>
            <p:nvPr/>
          </p:nvSpPr>
          <p:spPr>
            <a:xfrm>
              <a:off x="8589600" y="5601960"/>
              <a:ext cx="4320" cy="36000"/>
            </a:xfrm>
            <a:custGeom>
              <a:avLst/>
              <a:gdLst/>
              <a:ahLst/>
              <a:cxnLst/>
              <a:rect l="l" t="t" r="r" b="b"/>
              <a:pathLst>
                <a:path w="3" h="25">
                  <a:moveTo>
                    <a:pt x="0" y="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2" y="25"/>
                    <a:pt x="3" y="25"/>
                    <a:pt x="3" y="2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5" name="CustomShape 145"/>
            <p:cNvSpPr/>
            <p:nvPr/>
          </p:nvSpPr>
          <p:spPr>
            <a:xfrm>
              <a:off x="8588160" y="5508360"/>
              <a:ext cx="4320" cy="15480"/>
            </a:xfrm>
            <a:custGeom>
              <a:avLst/>
              <a:gdLst/>
              <a:ahLst/>
              <a:cxnLst/>
              <a:rect l="l" t="t" r="r" b="b"/>
              <a:pathLst>
                <a:path w="3" h="11">
                  <a:moveTo>
                    <a:pt x="0" y="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6" name="CustomShape 146"/>
            <p:cNvSpPr/>
            <p:nvPr/>
          </p:nvSpPr>
          <p:spPr>
            <a:xfrm>
              <a:off x="8589600" y="5397120"/>
              <a:ext cx="4320" cy="23400"/>
            </a:xfrm>
            <a:custGeom>
              <a:avLst/>
              <a:gdLst/>
              <a:ahLst/>
              <a:cxnLst/>
              <a:rect l="l" t="t" r="r" b="b"/>
              <a:pathLst>
                <a:path w="3" h="16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6"/>
                    <a:pt x="3" y="16"/>
                    <a:pt x="3" y="1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7" name="CustomShape 147"/>
            <p:cNvSpPr/>
            <p:nvPr/>
          </p:nvSpPr>
          <p:spPr>
            <a:xfrm>
              <a:off x="8670600" y="5600520"/>
              <a:ext cx="2880" cy="37800"/>
            </a:xfrm>
            <a:custGeom>
              <a:avLst/>
              <a:gdLst/>
              <a:ahLst/>
              <a:cxnLst/>
              <a:rect l="l" t="t" r="r" b="b"/>
              <a:pathLst>
                <a:path w="3" h="26">
                  <a:moveTo>
                    <a:pt x="0" y="2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6"/>
                    <a:pt x="2" y="26"/>
                  </a:cubicBezTo>
                  <a:cubicBezTo>
                    <a:pt x="3" y="26"/>
                    <a:pt x="3" y="26"/>
                    <a:pt x="3" y="2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8" name="CustomShape 148"/>
            <p:cNvSpPr/>
            <p:nvPr/>
          </p:nvSpPr>
          <p:spPr>
            <a:xfrm>
              <a:off x="8670600" y="5508360"/>
              <a:ext cx="2880" cy="15480"/>
            </a:xfrm>
            <a:custGeom>
              <a:avLst/>
              <a:gdLst/>
              <a:ahLst/>
              <a:cxnLst/>
              <a:rect l="l" t="t" r="r" b="b"/>
              <a:pathLst>
                <a:path w="3" h="11">
                  <a:moveTo>
                    <a:pt x="0" y="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9" name="CustomShape 149"/>
            <p:cNvSpPr/>
            <p:nvPr/>
          </p:nvSpPr>
          <p:spPr>
            <a:xfrm>
              <a:off x="8672400" y="5433840"/>
              <a:ext cx="2880" cy="18720"/>
            </a:xfrm>
            <a:custGeom>
              <a:avLst/>
              <a:gdLst/>
              <a:ahLst/>
              <a:cxnLst/>
              <a:rect l="l" t="t" r="r" b="b"/>
              <a:pathLst>
                <a:path w="3" h="14">
                  <a:moveTo>
                    <a:pt x="0" y="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0" name="CustomShape 150"/>
            <p:cNvSpPr/>
            <p:nvPr/>
          </p:nvSpPr>
          <p:spPr>
            <a:xfrm>
              <a:off x="8411760" y="5522760"/>
              <a:ext cx="56880" cy="82080"/>
            </a:xfrm>
            <a:custGeom>
              <a:avLst/>
              <a:gdLst/>
              <a:ahLst/>
              <a:cxnLst/>
              <a:rect l="l" t="t" r="r" b="b"/>
              <a:pathLst>
                <a:path w="40" h="58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1" y="58"/>
                    <a:pt x="1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40" y="58"/>
                  </a:cubicBezTo>
                  <a:cubicBezTo>
                    <a:pt x="40" y="57"/>
                    <a:pt x="40" y="57"/>
                    <a:pt x="40" y="56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1" name="CustomShape 151"/>
            <p:cNvSpPr/>
            <p:nvPr/>
          </p:nvSpPr>
          <p:spPr>
            <a:xfrm>
              <a:off x="8486640" y="5522760"/>
              <a:ext cx="56880" cy="82080"/>
            </a:xfrm>
            <a:custGeom>
              <a:avLst/>
              <a:gdLst/>
              <a:ahLst/>
              <a:cxnLst/>
              <a:rect l="l" t="t" r="r" b="b"/>
              <a:pathLst>
                <a:path w="40" h="58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7"/>
                    <a:pt x="40" y="57"/>
                    <a:pt x="40" y="56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2" name="CustomShape 152"/>
            <p:cNvSpPr/>
            <p:nvPr/>
          </p:nvSpPr>
          <p:spPr>
            <a:xfrm>
              <a:off x="8564400" y="5522760"/>
              <a:ext cx="58320" cy="82080"/>
            </a:xfrm>
            <a:custGeom>
              <a:avLst/>
              <a:gdLst/>
              <a:ahLst/>
              <a:cxnLst/>
              <a:rect l="l" t="t" r="r" b="b"/>
              <a:pathLst>
                <a:path w="41" h="58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1" y="58"/>
                    <a:pt x="1" y="58"/>
                    <a:pt x="2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7"/>
                    <a:pt x="41" y="57"/>
                    <a:pt x="41" y="57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1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3" name="CustomShape 153"/>
            <p:cNvSpPr/>
            <p:nvPr/>
          </p:nvSpPr>
          <p:spPr>
            <a:xfrm>
              <a:off x="8643600" y="5522760"/>
              <a:ext cx="58320" cy="82080"/>
            </a:xfrm>
            <a:custGeom>
              <a:avLst/>
              <a:gdLst/>
              <a:ahLst/>
              <a:cxnLst/>
              <a:rect l="l" t="t" r="r" b="b"/>
              <a:pathLst>
                <a:path w="40" h="58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1" y="58"/>
                    <a:pt x="1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4" name="CustomShape 154"/>
            <p:cNvSpPr/>
            <p:nvPr/>
          </p:nvSpPr>
          <p:spPr>
            <a:xfrm>
              <a:off x="8413560" y="5332320"/>
              <a:ext cx="53640" cy="77400"/>
            </a:xfrm>
            <a:custGeom>
              <a:avLst/>
              <a:gdLst/>
              <a:ahLst/>
              <a:cxnLst/>
              <a:rect l="l" t="t" r="r" b="b"/>
              <a:pathLst>
                <a:path w="38" h="55">
                  <a:moveTo>
                    <a:pt x="2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4"/>
                    <a:pt x="19" y="54"/>
                  </a:cubicBezTo>
                  <a:cubicBezTo>
                    <a:pt x="20" y="54"/>
                    <a:pt x="20" y="55"/>
                    <a:pt x="21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7"/>
                    <a:pt x="31" y="0"/>
                    <a:pt x="22" y="0"/>
                  </a:cubicBezTo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5" name="CustomShape 155"/>
            <p:cNvSpPr/>
            <p:nvPr/>
          </p:nvSpPr>
          <p:spPr>
            <a:xfrm>
              <a:off x="8438760" y="5408280"/>
              <a:ext cx="4320" cy="1080"/>
            </a:xfrm>
            <a:custGeom>
              <a:avLst/>
              <a:gdLst/>
              <a:ahLst/>
              <a:cxnLst/>
              <a:rect l="l" t="t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6" name="CustomShape 156"/>
            <p:cNvSpPr/>
            <p:nvPr/>
          </p:nvSpPr>
          <p:spPr>
            <a:xfrm>
              <a:off x="8488080" y="5284440"/>
              <a:ext cx="53640" cy="78840"/>
            </a:xfrm>
            <a:custGeom>
              <a:avLst/>
              <a:gdLst/>
              <a:ahLst/>
              <a:cxnLst/>
              <a:rect l="l" t="t" r="r" b="b"/>
              <a:pathLst>
                <a:path w="38" h="55">
                  <a:moveTo>
                    <a:pt x="2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7"/>
                    <a:pt x="31" y="0"/>
                    <a:pt x="22" y="0"/>
                  </a:cubicBezTo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7" name="CustomShape 157"/>
            <p:cNvSpPr/>
            <p:nvPr/>
          </p:nvSpPr>
          <p:spPr>
            <a:xfrm>
              <a:off x="8567640" y="5319360"/>
              <a:ext cx="52200" cy="78840"/>
            </a:xfrm>
            <a:custGeom>
              <a:avLst/>
              <a:gdLst/>
              <a:ahLst/>
              <a:cxnLst/>
              <a:rect l="l" t="t" r="r" b="b"/>
              <a:pathLst>
                <a:path w="37" h="55">
                  <a:moveTo>
                    <a:pt x="2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4"/>
                    <a:pt x="17" y="54"/>
                  </a:cubicBezTo>
                  <a:cubicBezTo>
                    <a:pt x="18" y="54"/>
                    <a:pt x="18" y="55"/>
                    <a:pt x="18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7"/>
                    <a:pt x="30" y="0"/>
                    <a:pt x="22" y="0"/>
                  </a:cubicBezTo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8" name="CustomShape 158"/>
            <p:cNvSpPr/>
            <p:nvPr/>
          </p:nvSpPr>
          <p:spPr>
            <a:xfrm>
              <a:off x="8589600" y="5397120"/>
              <a:ext cx="2880" cy="1080"/>
            </a:xfrm>
            <a:custGeom>
              <a:avLst/>
              <a:gdLst/>
              <a:ahLst/>
              <a:cxnLst/>
              <a:rect l="l" t="t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9" name="CustomShape 159"/>
            <p:cNvSpPr/>
            <p:nvPr/>
          </p:nvSpPr>
          <p:spPr>
            <a:xfrm>
              <a:off x="8645400" y="5356080"/>
              <a:ext cx="55080" cy="78840"/>
            </a:xfrm>
            <a:custGeom>
              <a:avLst/>
              <a:gdLst/>
              <a:ahLst/>
              <a:cxnLst/>
              <a:rect l="l" t="t" r="r" b="b"/>
              <a:pathLst>
                <a:path w="38" h="55">
                  <a:moveTo>
                    <a:pt x="2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4"/>
                    <a:pt x="18" y="54"/>
                    <a:pt x="19" y="54"/>
                  </a:cubicBezTo>
                  <a:cubicBezTo>
                    <a:pt x="20" y="54"/>
                    <a:pt x="20" y="54"/>
                    <a:pt x="20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7"/>
                    <a:pt x="31" y="0"/>
                    <a:pt x="22" y="0"/>
                  </a:cubicBezTo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0" name="CustomShape 160"/>
            <p:cNvSpPr/>
            <p:nvPr/>
          </p:nvSpPr>
          <p:spPr>
            <a:xfrm>
              <a:off x="8672400" y="5433840"/>
              <a:ext cx="1080" cy="1080"/>
            </a:xfrm>
            <a:custGeom>
              <a:avLst/>
              <a:gdLst/>
              <a:ahLst/>
              <a:cxnLst/>
              <a:rect l="l" t="t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1" name="CustomShape 161"/>
            <p:cNvSpPr/>
            <p:nvPr/>
          </p:nvSpPr>
          <p:spPr>
            <a:xfrm>
              <a:off x="8407080" y="5325840"/>
              <a:ext cx="66240" cy="90000"/>
            </a:xfrm>
            <a:custGeom>
              <a:avLst/>
              <a:gdLst/>
              <a:ahLst/>
              <a:cxnLst/>
              <a:rect l="l" t="t" r="r" b="b"/>
              <a:pathLst>
                <a:path w="46" h="63">
                  <a:moveTo>
                    <a:pt x="23" y="4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7" y="8"/>
                    <a:pt x="31" y="10"/>
                    <a:pt x="33" y="13"/>
                  </a:cubicBezTo>
                  <a:cubicBezTo>
                    <a:pt x="36" y="15"/>
                    <a:pt x="38" y="19"/>
                    <a:pt x="38" y="23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15"/>
                    <a:pt x="15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1" y="61"/>
                    <a:pt x="1" y="62"/>
                  </a:cubicBezTo>
                  <a:cubicBezTo>
                    <a:pt x="2" y="63"/>
                    <a:pt x="3" y="63"/>
                    <a:pt x="4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3" y="63"/>
                    <a:pt x="44" y="63"/>
                    <a:pt x="45" y="62"/>
                  </a:cubicBezTo>
                  <a:cubicBezTo>
                    <a:pt x="45" y="61"/>
                    <a:pt x="46" y="60"/>
                    <a:pt x="46" y="5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4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2" name="CustomShape 162"/>
            <p:cNvSpPr/>
            <p:nvPr/>
          </p:nvSpPr>
          <p:spPr>
            <a:xfrm>
              <a:off x="8481600" y="5278320"/>
              <a:ext cx="66240" cy="90000"/>
            </a:xfrm>
            <a:custGeom>
              <a:avLst/>
              <a:gdLst/>
              <a:ahLst/>
              <a:cxnLst/>
              <a:rect l="l" t="t" r="r" b="b"/>
              <a:pathLst>
                <a:path w="46" h="63">
                  <a:moveTo>
                    <a:pt x="23" y="4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7" y="8"/>
                    <a:pt x="31" y="9"/>
                    <a:pt x="34" y="12"/>
                  </a:cubicBezTo>
                  <a:cubicBezTo>
                    <a:pt x="36" y="15"/>
                    <a:pt x="38" y="19"/>
                    <a:pt x="38" y="23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19"/>
                    <a:pt x="10" y="15"/>
                    <a:pt x="13" y="12"/>
                  </a:cubicBezTo>
                  <a:cubicBezTo>
                    <a:pt x="15" y="9"/>
                    <a:pt x="19" y="8"/>
                    <a:pt x="23" y="8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1" y="61"/>
                    <a:pt x="2" y="61"/>
                  </a:cubicBezTo>
                  <a:cubicBezTo>
                    <a:pt x="2" y="62"/>
                    <a:pt x="3" y="63"/>
                    <a:pt x="4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3" y="63"/>
                    <a:pt x="44" y="62"/>
                    <a:pt x="45" y="61"/>
                  </a:cubicBezTo>
                  <a:cubicBezTo>
                    <a:pt x="46" y="61"/>
                    <a:pt x="46" y="60"/>
                    <a:pt x="46" y="5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lnTo>
                    <a:pt x="23" y="4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3" name="CustomShape 163"/>
            <p:cNvSpPr/>
            <p:nvPr/>
          </p:nvSpPr>
          <p:spPr>
            <a:xfrm>
              <a:off x="8561160" y="5314680"/>
              <a:ext cx="64800" cy="90000"/>
            </a:xfrm>
            <a:custGeom>
              <a:avLst/>
              <a:gdLst/>
              <a:ahLst/>
              <a:cxnLst/>
              <a:rect l="l" t="t" r="r" b="b"/>
              <a:pathLst>
                <a:path w="45" h="63">
                  <a:moveTo>
                    <a:pt x="22" y="4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6" y="8"/>
                    <a:pt x="30" y="10"/>
                    <a:pt x="33" y="12"/>
                  </a:cubicBezTo>
                  <a:cubicBezTo>
                    <a:pt x="36" y="15"/>
                    <a:pt x="37" y="19"/>
                    <a:pt x="37" y="23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15"/>
                    <a:pt x="14" y="8"/>
                    <a:pt x="22" y="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1"/>
                    <a:pt x="1" y="62"/>
                  </a:cubicBezTo>
                  <a:cubicBezTo>
                    <a:pt x="2" y="62"/>
                    <a:pt x="3" y="63"/>
                    <a:pt x="4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2" y="63"/>
                    <a:pt x="43" y="62"/>
                    <a:pt x="44" y="62"/>
                  </a:cubicBezTo>
                  <a:cubicBezTo>
                    <a:pt x="45" y="61"/>
                    <a:pt x="45" y="60"/>
                    <a:pt x="45" y="59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10"/>
                    <a:pt x="35" y="0"/>
                    <a:pt x="22" y="0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4" name="CustomShape 164"/>
            <p:cNvSpPr/>
            <p:nvPr/>
          </p:nvSpPr>
          <p:spPr>
            <a:xfrm>
              <a:off x="8640360" y="5349600"/>
              <a:ext cx="64800" cy="90000"/>
            </a:xfrm>
            <a:custGeom>
              <a:avLst/>
              <a:gdLst/>
              <a:ahLst/>
              <a:cxnLst/>
              <a:rect l="l" t="t" r="r" b="b"/>
              <a:pathLst>
                <a:path w="46" h="63">
                  <a:moveTo>
                    <a:pt x="23" y="4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7" y="8"/>
                    <a:pt x="31" y="10"/>
                    <a:pt x="34" y="12"/>
                  </a:cubicBezTo>
                  <a:cubicBezTo>
                    <a:pt x="36" y="15"/>
                    <a:pt x="38" y="19"/>
                    <a:pt x="38" y="23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19"/>
                    <a:pt x="10" y="15"/>
                    <a:pt x="13" y="12"/>
                  </a:cubicBezTo>
                  <a:cubicBezTo>
                    <a:pt x="15" y="10"/>
                    <a:pt x="19" y="8"/>
                    <a:pt x="23" y="8"/>
                  </a:cubicBezTo>
                  <a:cubicBezTo>
                    <a:pt x="24" y="8"/>
                    <a:pt x="25" y="8"/>
                    <a:pt x="26" y="7"/>
                  </a:cubicBezTo>
                  <a:cubicBezTo>
                    <a:pt x="27" y="6"/>
                    <a:pt x="27" y="5"/>
                    <a:pt x="27" y="4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2"/>
                    <a:pt x="19" y="3"/>
                    <a:pt x="19" y="4"/>
                  </a:cubicBezTo>
                  <a:cubicBezTo>
                    <a:pt x="19" y="5"/>
                    <a:pt x="19" y="6"/>
                    <a:pt x="20" y="7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8"/>
                    <a:pt x="25" y="8"/>
                    <a:pt x="26" y="7"/>
                  </a:cubicBezTo>
                  <a:cubicBezTo>
                    <a:pt x="27" y="6"/>
                    <a:pt x="27" y="5"/>
                    <a:pt x="27" y="4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1" y="61"/>
                    <a:pt x="1" y="62"/>
                  </a:cubicBezTo>
                  <a:cubicBezTo>
                    <a:pt x="2" y="62"/>
                    <a:pt x="3" y="63"/>
                    <a:pt x="4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3" y="63"/>
                    <a:pt x="44" y="62"/>
                    <a:pt x="45" y="62"/>
                  </a:cubicBezTo>
                  <a:cubicBezTo>
                    <a:pt x="45" y="61"/>
                    <a:pt x="46" y="60"/>
                    <a:pt x="46" y="5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2"/>
                    <a:pt x="19" y="3"/>
                    <a:pt x="19" y="4"/>
                  </a:cubicBezTo>
                  <a:cubicBezTo>
                    <a:pt x="19" y="5"/>
                    <a:pt x="19" y="6"/>
                    <a:pt x="20" y="7"/>
                  </a:cubicBezTo>
                  <a:cubicBezTo>
                    <a:pt x="21" y="8"/>
                    <a:pt x="22" y="8"/>
                    <a:pt x="23" y="8"/>
                  </a:cubicBezTo>
                  <a:lnTo>
                    <a:pt x="23" y="4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5" name="CustomShape 165"/>
            <p:cNvSpPr/>
            <p:nvPr/>
          </p:nvSpPr>
          <p:spPr>
            <a:xfrm>
              <a:off x="8411760" y="5427360"/>
              <a:ext cx="56880" cy="83880"/>
            </a:xfrm>
            <a:custGeom>
              <a:avLst/>
              <a:gdLst/>
              <a:ahLst/>
              <a:cxnLst/>
              <a:rect l="l" t="t" r="r" b="b"/>
              <a:pathLst>
                <a:path w="40" h="58">
                  <a:moveTo>
                    <a:pt x="1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1" y="58"/>
                    <a:pt x="1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40" y="57"/>
                  </a:cubicBezTo>
                  <a:cubicBezTo>
                    <a:pt x="40" y="57"/>
                    <a:pt x="40" y="57"/>
                    <a:pt x="40" y="5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6" name="CustomShape 166"/>
            <p:cNvSpPr/>
            <p:nvPr/>
          </p:nvSpPr>
          <p:spPr>
            <a:xfrm>
              <a:off x="8486640" y="5381280"/>
              <a:ext cx="56880" cy="129960"/>
            </a:xfrm>
            <a:custGeom>
              <a:avLst/>
              <a:gdLst/>
              <a:ahLst/>
              <a:cxnLst/>
              <a:rect l="l" t="t" r="r" b="b"/>
              <a:pathLst>
                <a:path w="40" h="90">
                  <a:moveTo>
                    <a:pt x="1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90"/>
                    <a:pt x="40" y="89"/>
                  </a:cubicBezTo>
                  <a:cubicBezTo>
                    <a:pt x="40" y="89"/>
                    <a:pt x="40" y="89"/>
                    <a:pt x="40" y="8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7" name="CustomShape 167"/>
            <p:cNvSpPr/>
            <p:nvPr/>
          </p:nvSpPr>
          <p:spPr>
            <a:xfrm>
              <a:off x="8564400" y="5418000"/>
              <a:ext cx="58320" cy="93240"/>
            </a:xfrm>
            <a:custGeom>
              <a:avLst/>
              <a:gdLst/>
              <a:ahLst/>
              <a:cxnLst/>
              <a:rect l="l" t="t" r="r" b="b"/>
              <a:pathLst>
                <a:path w="41" h="65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0" y="64"/>
                    <a:pt x="1" y="64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5"/>
                    <a:pt x="40" y="65"/>
                    <a:pt x="40" y="64"/>
                  </a:cubicBezTo>
                  <a:cubicBezTo>
                    <a:pt x="40" y="64"/>
                    <a:pt x="41" y="64"/>
                    <a:pt x="41" y="6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1"/>
                    <a:pt x="40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8" name="CustomShape 168"/>
            <p:cNvSpPr/>
            <p:nvPr/>
          </p:nvSpPr>
          <p:spPr>
            <a:xfrm>
              <a:off x="8643600" y="5452920"/>
              <a:ext cx="58320" cy="58320"/>
            </a:xfrm>
            <a:custGeom>
              <a:avLst/>
              <a:gdLst/>
              <a:ahLst/>
              <a:cxnLst/>
              <a:rect l="l" t="t" r="r" b="b"/>
              <a:pathLst>
                <a:path w="40" h="41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1"/>
                    <a:pt x="1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40" y="41"/>
                    <a:pt x="40" y="40"/>
                  </a:cubicBezTo>
                  <a:cubicBezTo>
                    <a:pt x="40" y="40"/>
                    <a:pt x="40" y="40"/>
                    <a:pt x="40" y="39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9" y="0"/>
                    <a:pt x="3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9" name="CustomShape 169"/>
            <p:cNvSpPr/>
            <p:nvPr/>
          </p:nvSpPr>
          <p:spPr>
            <a:xfrm>
              <a:off x="8348400" y="5733720"/>
              <a:ext cx="28080" cy="28080"/>
            </a:xfrm>
            <a:custGeom>
              <a:avLst/>
              <a:gdLst/>
              <a:ahLst/>
              <a:cxnLst/>
              <a:rect l="l" t="t" r="r" b="b"/>
              <a:pathLst>
                <a:path w="20" h="20">
                  <a:moveTo>
                    <a:pt x="1" y="3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20" y="19"/>
                    <a:pt x="20" y="18"/>
                    <a:pt x="19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0" name="CustomShape 170"/>
            <p:cNvSpPr/>
            <p:nvPr/>
          </p:nvSpPr>
          <p:spPr>
            <a:xfrm>
              <a:off x="8248320" y="5633640"/>
              <a:ext cx="26640" cy="26640"/>
            </a:xfrm>
            <a:custGeom>
              <a:avLst/>
              <a:gdLst/>
              <a:ahLst/>
              <a:cxnLst/>
              <a:rect l="l" t="t" r="r" b="b"/>
              <a:pathLst>
                <a:path w="19" h="19">
                  <a:moveTo>
                    <a:pt x="0" y="3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7" y="19"/>
                    <a:pt x="18" y="19"/>
                    <a:pt x="19" y="19"/>
                  </a:cubicBezTo>
                  <a:cubicBezTo>
                    <a:pt x="19" y="18"/>
                    <a:pt x="19" y="17"/>
                    <a:pt x="19" y="1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1" name="CustomShape 171"/>
            <p:cNvSpPr/>
            <p:nvPr/>
          </p:nvSpPr>
          <p:spPr>
            <a:xfrm>
              <a:off x="8191080" y="5581440"/>
              <a:ext cx="58320" cy="102960"/>
            </a:xfrm>
            <a:custGeom>
              <a:avLst/>
              <a:gdLst/>
              <a:ahLst/>
              <a:cxnLst/>
              <a:rect l="l" t="t" r="r" b="b"/>
              <a:pathLst>
                <a:path w="41" h="72">
                  <a:moveTo>
                    <a:pt x="26" y="0"/>
                  </a:moveTo>
                  <a:cubicBezTo>
                    <a:pt x="20" y="0"/>
                    <a:pt x="14" y="2"/>
                    <a:pt x="9" y="7"/>
                  </a:cubicBezTo>
                  <a:cubicBezTo>
                    <a:pt x="0" y="16"/>
                    <a:pt x="0" y="30"/>
                    <a:pt x="9" y="40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8"/>
                    <a:pt x="40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7" y="2"/>
                    <a:pt x="31" y="0"/>
                    <a:pt x="26" y="0"/>
                  </a:cubicBezTo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2" name="CustomShape 172"/>
            <p:cNvSpPr/>
            <p:nvPr/>
          </p:nvSpPr>
          <p:spPr>
            <a:xfrm>
              <a:off x="8248320" y="5633640"/>
              <a:ext cx="1080" cy="4320"/>
            </a:xfrm>
            <a:custGeom>
              <a:avLst/>
              <a:gdLst/>
              <a:ahLst/>
              <a:cxnLst/>
              <a:rect l="l" t="t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3" name="CustomShape 173"/>
            <p:cNvSpPr/>
            <p:nvPr/>
          </p:nvSpPr>
          <p:spPr>
            <a:xfrm>
              <a:off x="8275320" y="5609880"/>
              <a:ext cx="74160" cy="215640"/>
            </a:xfrm>
            <a:custGeom>
              <a:avLst/>
              <a:gdLst/>
              <a:ahLst/>
              <a:cxnLst/>
              <a:rect l="l" t="t" r="r" b="b"/>
              <a:pathLst>
                <a:path w="52" h="151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50" y="89"/>
                    <a:pt x="50" y="88"/>
                    <a:pt x="51" y="87"/>
                  </a:cubicBezTo>
                  <a:cubicBezTo>
                    <a:pt x="51" y="87"/>
                    <a:pt x="52" y="87"/>
                    <a:pt x="52" y="87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4" name="CustomShape 174"/>
            <p:cNvSpPr/>
            <p:nvPr/>
          </p:nvSpPr>
          <p:spPr>
            <a:xfrm>
              <a:off x="8348400" y="5735520"/>
              <a:ext cx="1080" cy="2880"/>
            </a:xfrm>
            <a:custGeom>
              <a:avLst/>
              <a:gdLst/>
              <a:ahLst/>
              <a:cxnLst/>
              <a:rect l="l" t="t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5" name="CustomShape 175"/>
            <p:cNvSpPr/>
            <p:nvPr/>
          </p:nvSpPr>
          <p:spPr>
            <a:xfrm>
              <a:off x="8275320" y="5659200"/>
              <a:ext cx="360" cy="1080"/>
            </a:xfrm>
            <a:custGeom>
              <a:avLst/>
              <a:gdLst/>
              <a:ahLst/>
              <a:cxnLst/>
              <a:rect l="l" t="t" r="r" b="b"/>
              <a:pathLst>
                <a:path w="120000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6" name="CustomShape 176"/>
            <p:cNvSpPr/>
            <p:nvPr/>
          </p:nvSpPr>
          <p:spPr>
            <a:xfrm>
              <a:off x="8188200" y="5574960"/>
              <a:ext cx="68040" cy="115560"/>
            </a:xfrm>
            <a:custGeom>
              <a:avLst/>
              <a:gdLst/>
              <a:ahLst/>
              <a:cxnLst/>
              <a:rect l="l" t="t" r="r" b="b"/>
              <a:pathLst>
                <a:path w="47" h="80">
                  <a:moveTo>
                    <a:pt x="11" y="11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4"/>
                    <a:pt x="3" y="41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80"/>
                    <a:pt x="43" y="80"/>
                    <a:pt x="45" y="79"/>
                  </a:cubicBezTo>
                  <a:cubicBezTo>
                    <a:pt x="46" y="79"/>
                    <a:pt x="47" y="77"/>
                    <a:pt x="47" y="7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6" y="7"/>
                    <a:pt x="46" y="6"/>
                  </a:cubicBezTo>
                  <a:cubicBezTo>
                    <a:pt x="40" y="2"/>
                    <a:pt x="34" y="0"/>
                    <a:pt x="28" y="0"/>
                  </a:cubicBezTo>
                  <a:cubicBezTo>
                    <a:pt x="21" y="0"/>
                    <a:pt x="14" y="2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8" y="10"/>
                    <a:pt x="23" y="8"/>
                    <a:pt x="28" y="8"/>
                  </a:cubicBezTo>
                  <a:cubicBezTo>
                    <a:pt x="32" y="8"/>
                    <a:pt x="37" y="9"/>
                    <a:pt x="40" y="12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0" y="37"/>
                    <a:pt x="8" y="32"/>
                    <a:pt x="8" y="27"/>
                  </a:cubicBezTo>
                  <a:cubicBezTo>
                    <a:pt x="8" y="22"/>
                    <a:pt x="10" y="17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7" name="CustomShape 177"/>
            <p:cNvSpPr/>
            <p:nvPr/>
          </p:nvSpPr>
          <p:spPr>
            <a:xfrm>
              <a:off x="8270640" y="5603760"/>
              <a:ext cx="85320" cy="228240"/>
            </a:xfrm>
            <a:custGeom>
              <a:avLst/>
              <a:gdLst/>
              <a:ahLst/>
              <a:cxnLst/>
              <a:rect l="l" t="t" r="r" b="b"/>
              <a:pathLst>
                <a:path w="60" h="159">
                  <a:moveTo>
                    <a:pt x="4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3"/>
                    <a:pt x="0" y="73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4" y="158"/>
                    <a:pt x="55" y="159"/>
                    <a:pt x="57" y="158"/>
                  </a:cubicBezTo>
                  <a:cubicBezTo>
                    <a:pt x="59" y="158"/>
                    <a:pt x="60" y="156"/>
                    <a:pt x="60" y="15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2"/>
                    <a:pt x="60" y="61"/>
                    <a:pt x="59" y="6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7"/>
                    <a:pt x="1" y="7"/>
                    <a:pt x="1" y="7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8" name="CustomShape 178"/>
            <p:cNvSpPr/>
            <p:nvPr/>
          </p:nvSpPr>
          <p:spPr>
            <a:xfrm>
              <a:off x="8403840" y="5638680"/>
              <a:ext cx="307440" cy="261720"/>
            </a:xfrm>
            <a:custGeom>
              <a:avLst/>
              <a:gdLst/>
              <a:ahLst/>
              <a:cxnLst/>
              <a:rect l="l" t="t" r="r" b="b"/>
              <a:pathLst>
                <a:path w="215" h="183">
                  <a:moveTo>
                    <a:pt x="3" y="36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155"/>
                    <a:pt x="212" y="155"/>
                    <a:pt x="212" y="155"/>
                  </a:cubicBezTo>
                  <a:cubicBezTo>
                    <a:pt x="211" y="169"/>
                    <a:pt x="200" y="180"/>
                    <a:pt x="186" y="180"/>
                  </a:cubicBezTo>
                  <a:cubicBezTo>
                    <a:pt x="6" y="180"/>
                    <a:pt x="6" y="180"/>
                    <a:pt x="6" y="180"/>
                  </a:cubicBezTo>
                  <a:cubicBezTo>
                    <a:pt x="5" y="180"/>
                    <a:pt x="5" y="181"/>
                    <a:pt x="5" y="182"/>
                  </a:cubicBezTo>
                  <a:cubicBezTo>
                    <a:pt x="5" y="183"/>
                    <a:pt x="5" y="183"/>
                    <a:pt x="6" y="183"/>
                  </a:cubicBezTo>
                  <a:cubicBezTo>
                    <a:pt x="186" y="183"/>
                    <a:pt x="186" y="183"/>
                    <a:pt x="186" y="183"/>
                  </a:cubicBezTo>
                  <a:cubicBezTo>
                    <a:pt x="202" y="183"/>
                    <a:pt x="214" y="171"/>
                    <a:pt x="215" y="155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5" y="1"/>
                    <a:pt x="214" y="0"/>
                    <a:pt x="214" y="0"/>
                  </a:cubicBezTo>
                  <a:cubicBezTo>
                    <a:pt x="214" y="0"/>
                    <a:pt x="213" y="0"/>
                    <a:pt x="21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2" y="37"/>
                    <a:pt x="3" y="37"/>
                    <a:pt x="3" y="36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9" name="CustomShape 179"/>
            <p:cNvSpPr/>
            <p:nvPr/>
          </p:nvSpPr>
          <p:spPr>
            <a:xfrm>
              <a:off x="8372160" y="5690880"/>
              <a:ext cx="198000" cy="210600"/>
            </a:xfrm>
            <a:custGeom>
              <a:avLst/>
              <a:gdLst/>
              <a:ahLst/>
              <a:cxnLst/>
              <a:rect l="l" t="t" r="r" b="b"/>
              <a:pathLst>
                <a:path w="138" h="148">
                  <a:moveTo>
                    <a:pt x="137" y="146"/>
                  </a:moveTo>
                  <a:cubicBezTo>
                    <a:pt x="137" y="145"/>
                    <a:pt x="137" y="145"/>
                    <a:pt x="137" y="145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11" y="145"/>
                    <a:pt x="3" y="136"/>
                    <a:pt x="3" y="12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8" y="1"/>
                    <a:pt x="138" y="1"/>
                    <a:pt x="138" y="0"/>
                  </a:cubicBezTo>
                  <a:cubicBezTo>
                    <a:pt x="138" y="0"/>
                    <a:pt x="137" y="0"/>
                    <a:pt x="13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38"/>
                    <a:pt x="10" y="148"/>
                    <a:pt x="22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8" y="147"/>
                    <a:pt x="138" y="147"/>
                  </a:cubicBezTo>
                  <a:cubicBezTo>
                    <a:pt x="138" y="147"/>
                    <a:pt x="138" y="146"/>
                    <a:pt x="138" y="146"/>
                  </a:cubicBezTo>
                  <a:cubicBezTo>
                    <a:pt x="137" y="146"/>
                    <a:pt x="137" y="146"/>
                    <a:pt x="137" y="146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0" name="CustomShape 180"/>
            <p:cNvSpPr/>
            <p:nvPr/>
          </p:nvSpPr>
          <p:spPr>
            <a:xfrm>
              <a:off x="8376840" y="5694120"/>
              <a:ext cx="188640" cy="202680"/>
            </a:xfrm>
            <a:custGeom>
              <a:avLst/>
              <a:gdLst/>
              <a:ahLst/>
              <a:cxnLst/>
              <a:rect l="l" t="t" r="r" b="b"/>
              <a:pathLst>
                <a:path w="132" h="142">
                  <a:moveTo>
                    <a:pt x="0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3"/>
                    <a:pt x="8" y="142"/>
                    <a:pt x="19" y="142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1" name="CustomShape 181"/>
            <p:cNvSpPr/>
            <p:nvPr/>
          </p:nvSpPr>
          <p:spPr>
            <a:xfrm>
              <a:off x="8376840" y="575928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20000" h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2" name="CustomShape 182"/>
            <p:cNvSpPr/>
            <p:nvPr/>
          </p:nvSpPr>
          <p:spPr>
            <a:xfrm>
              <a:off x="8411760" y="5897160"/>
              <a:ext cx="153720" cy="360"/>
            </a:xfrm>
            <a:custGeom>
              <a:avLst/>
              <a:gdLst/>
              <a:ahLst/>
              <a:cxnLst/>
              <a:rect l="l" t="t" r="r" b="b"/>
              <a:pathLst>
                <a:path w="107" h="1">
                  <a:moveTo>
                    <a:pt x="1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3" name="CustomShape 183"/>
            <p:cNvSpPr/>
            <p:nvPr/>
          </p:nvSpPr>
          <p:spPr>
            <a:xfrm>
              <a:off x="8373960" y="5690880"/>
              <a:ext cx="194760" cy="207720"/>
            </a:xfrm>
            <a:custGeom>
              <a:avLst/>
              <a:gdLst/>
              <a:ahLst/>
              <a:cxnLst/>
              <a:rect l="l" t="t" r="r" b="b"/>
              <a:pathLst>
                <a:path w="136" h="145">
                  <a:moveTo>
                    <a:pt x="2" y="47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27" y="144"/>
                    <a:pt x="27" y="144"/>
                    <a:pt x="27" y="144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10" y="144"/>
                    <a:pt x="2" y="135"/>
                    <a:pt x="2" y="124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0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36"/>
                    <a:pt x="9" y="145"/>
                    <a:pt x="21" y="145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4" name="CustomShape 184"/>
            <p:cNvSpPr/>
            <p:nvPr/>
          </p:nvSpPr>
          <p:spPr>
            <a:xfrm>
              <a:off x="8491320" y="5690880"/>
              <a:ext cx="23400" cy="207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5" name="CustomShape 185"/>
            <p:cNvSpPr/>
            <p:nvPr/>
          </p:nvSpPr>
          <p:spPr>
            <a:xfrm>
              <a:off x="8526240" y="5690880"/>
              <a:ext cx="10800" cy="207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6" name="CustomShape 186"/>
            <p:cNvSpPr/>
            <p:nvPr/>
          </p:nvSpPr>
          <p:spPr>
            <a:xfrm>
              <a:off x="8367480" y="5686200"/>
              <a:ext cx="205920" cy="218880"/>
            </a:xfrm>
            <a:custGeom>
              <a:avLst/>
              <a:gdLst/>
              <a:ahLst/>
              <a:cxnLst/>
              <a:rect l="l" t="t" r="r" b="b"/>
              <a:pathLst>
                <a:path w="144" h="153">
                  <a:moveTo>
                    <a:pt x="140" y="149"/>
                  </a:moveTo>
                  <a:cubicBezTo>
                    <a:pt x="140" y="145"/>
                    <a:pt x="140" y="145"/>
                    <a:pt x="140" y="145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16" y="145"/>
                    <a:pt x="8" y="138"/>
                    <a:pt x="8" y="12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1" y="153"/>
                    <a:pt x="25" y="153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3"/>
                    <a:pt x="142" y="153"/>
                    <a:pt x="143" y="152"/>
                  </a:cubicBezTo>
                  <a:cubicBezTo>
                    <a:pt x="143" y="151"/>
                    <a:pt x="144" y="150"/>
                    <a:pt x="144" y="149"/>
                  </a:cubicBezTo>
                  <a:lnTo>
                    <a:pt x="140" y="149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7" name="CustomShape 187"/>
            <p:cNvSpPr/>
            <p:nvPr/>
          </p:nvSpPr>
          <p:spPr>
            <a:xfrm>
              <a:off x="8392680" y="5711400"/>
              <a:ext cx="90000" cy="169560"/>
            </a:xfrm>
            <a:custGeom>
              <a:avLst/>
              <a:gdLst/>
              <a:ahLst/>
              <a:cxnLst/>
              <a:rect l="l" t="t" r="r" b="b"/>
              <a:pathLst>
                <a:path w="64" h="118">
                  <a:moveTo>
                    <a:pt x="62" y="118"/>
                  </a:moveTo>
                  <a:cubicBezTo>
                    <a:pt x="63" y="118"/>
                    <a:pt x="63" y="118"/>
                    <a:pt x="63" y="118"/>
                  </a:cubicBezTo>
                  <a:cubicBezTo>
                    <a:pt x="64" y="118"/>
                    <a:pt x="64" y="117"/>
                    <a:pt x="64" y="116"/>
                  </a:cubicBezTo>
                  <a:cubicBezTo>
                    <a:pt x="64" y="115"/>
                    <a:pt x="64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1" y="115"/>
                    <a:pt x="61" y="115"/>
                    <a:pt x="61" y="116"/>
                  </a:cubicBezTo>
                  <a:cubicBezTo>
                    <a:pt x="61" y="117"/>
                    <a:pt x="61" y="118"/>
                    <a:pt x="62" y="118"/>
                  </a:cubicBezTo>
                  <a:close/>
                  <a:moveTo>
                    <a:pt x="49" y="118"/>
                  </a:moveTo>
                  <a:cubicBezTo>
                    <a:pt x="54" y="118"/>
                    <a:pt x="54" y="118"/>
                    <a:pt x="54" y="118"/>
                  </a:cubicBezTo>
                  <a:cubicBezTo>
                    <a:pt x="55" y="118"/>
                    <a:pt x="55" y="117"/>
                    <a:pt x="55" y="116"/>
                  </a:cubicBezTo>
                  <a:cubicBezTo>
                    <a:pt x="55" y="115"/>
                    <a:pt x="55" y="115"/>
                    <a:pt x="54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115"/>
                    <a:pt x="48" y="115"/>
                    <a:pt x="48" y="116"/>
                  </a:cubicBezTo>
                  <a:cubicBezTo>
                    <a:pt x="48" y="117"/>
                    <a:pt x="49" y="118"/>
                    <a:pt x="49" y="118"/>
                  </a:cubicBezTo>
                  <a:close/>
                  <a:moveTo>
                    <a:pt x="37" y="118"/>
                  </a:moveTo>
                  <a:cubicBezTo>
                    <a:pt x="41" y="118"/>
                    <a:pt x="41" y="118"/>
                    <a:pt x="41" y="118"/>
                  </a:cubicBezTo>
                  <a:cubicBezTo>
                    <a:pt x="42" y="118"/>
                    <a:pt x="43" y="117"/>
                    <a:pt x="43" y="116"/>
                  </a:cubicBezTo>
                  <a:cubicBezTo>
                    <a:pt x="43" y="115"/>
                    <a:pt x="42" y="115"/>
                    <a:pt x="41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5"/>
                    <a:pt x="35" y="115"/>
                    <a:pt x="35" y="116"/>
                  </a:cubicBezTo>
                  <a:cubicBezTo>
                    <a:pt x="35" y="117"/>
                    <a:pt x="36" y="118"/>
                    <a:pt x="37" y="118"/>
                  </a:cubicBezTo>
                  <a:close/>
                  <a:moveTo>
                    <a:pt x="24" y="117"/>
                  </a:moveTo>
                  <a:cubicBezTo>
                    <a:pt x="25" y="118"/>
                    <a:pt x="27" y="118"/>
                    <a:pt x="28" y="118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9" y="118"/>
                    <a:pt x="30" y="117"/>
                    <a:pt x="30" y="116"/>
                  </a:cubicBezTo>
                  <a:cubicBezTo>
                    <a:pt x="30" y="115"/>
                    <a:pt x="29" y="115"/>
                    <a:pt x="28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5"/>
                    <a:pt x="26" y="115"/>
                    <a:pt x="24" y="114"/>
                  </a:cubicBezTo>
                  <a:cubicBezTo>
                    <a:pt x="24" y="114"/>
                    <a:pt x="23" y="115"/>
                    <a:pt x="23" y="116"/>
                  </a:cubicBezTo>
                  <a:cubicBezTo>
                    <a:pt x="23" y="116"/>
                    <a:pt x="23" y="117"/>
                    <a:pt x="24" y="117"/>
                  </a:cubicBezTo>
                  <a:close/>
                  <a:moveTo>
                    <a:pt x="12" y="112"/>
                  </a:moveTo>
                  <a:cubicBezTo>
                    <a:pt x="13" y="113"/>
                    <a:pt x="14" y="114"/>
                    <a:pt x="16" y="115"/>
                  </a:cubicBezTo>
                  <a:cubicBezTo>
                    <a:pt x="16" y="115"/>
                    <a:pt x="17" y="115"/>
                    <a:pt x="18" y="114"/>
                  </a:cubicBezTo>
                  <a:cubicBezTo>
                    <a:pt x="18" y="113"/>
                    <a:pt x="18" y="112"/>
                    <a:pt x="17" y="112"/>
                  </a:cubicBezTo>
                  <a:cubicBezTo>
                    <a:pt x="16" y="111"/>
                    <a:pt x="14" y="111"/>
                    <a:pt x="13" y="110"/>
                  </a:cubicBezTo>
                  <a:cubicBezTo>
                    <a:pt x="13" y="109"/>
                    <a:pt x="12" y="110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lose/>
                  <a:moveTo>
                    <a:pt x="3" y="102"/>
                  </a:moveTo>
                  <a:cubicBezTo>
                    <a:pt x="4" y="104"/>
                    <a:pt x="4" y="105"/>
                    <a:pt x="5" y="106"/>
                  </a:cubicBezTo>
                  <a:cubicBezTo>
                    <a:pt x="6" y="107"/>
                    <a:pt x="7" y="107"/>
                    <a:pt x="7" y="107"/>
                  </a:cubicBezTo>
                  <a:cubicBezTo>
                    <a:pt x="8" y="106"/>
                    <a:pt x="8" y="105"/>
                    <a:pt x="8" y="104"/>
                  </a:cubicBezTo>
                  <a:cubicBezTo>
                    <a:pt x="7" y="103"/>
                    <a:pt x="6" y="102"/>
                    <a:pt x="6" y="101"/>
                  </a:cubicBezTo>
                  <a:cubicBezTo>
                    <a:pt x="5" y="100"/>
                    <a:pt x="4" y="100"/>
                    <a:pt x="4" y="100"/>
                  </a:cubicBezTo>
                  <a:cubicBezTo>
                    <a:pt x="3" y="101"/>
                    <a:pt x="3" y="102"/>
                    <a:pt x="3" y="102"/>
                  </a:cubicBezTo>
                  <a:close/>
                  <a:moveTo>
                    <a:pt x="0" y="90"/>
                  </a:moveTo>
                  <a:cubicBezTo>
                    <a:pt x="0" y="91"/>
                    <a:pt x="0" y="93"/>
                    <a:pt x="0" y="94"/>
                  </a:cubicBezTo>
                  <a:cubicBezTo>
                    <a:pt x="0" y="95"/>
                    <a:pt x="1" y="96"/>
                    <a:pt x="2" y="95"/>
                  </a:cubicBezTo>
                  <a:cubicBezTo>
                    <a:pt x="3" y="95"/>
                    <a:pt x="3" y="94"/>
                    <a:pt x="3" y="94"/>
                  </a:cubicBezTo>
                  <a:cubicBezTo>
                    <a:pt x="3" y="92"/>
                    <a:pt x="3" y="91"/>
                    <a:pt x="3" y="90"/>
                  </a:cubicBezTo>
                  <a:cubicBezTo>
                    <a:pt x="3" y="89"/>
                    <a:pt x="2" y="88"/>
                    <a:pt x="1" y="88"/>
                  </a:cubicBezTo>
                  <a:cubicBezTo>
                    <a:pt x="0" y="88"/>
                    <a:pt x="0" y="89"/>
                    <a:pt x="0" y="90"/>
                  </a:cubicBezTo>
                  <a:close/>
                  <a:moveTo>
                    <a:pt x="0" y="77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3"/>
                    <a:pt x="1" y="83"/>
                  </a:cubicBezTo>
                  <a:cubicBezTo>
                    <a:pt x="2" y="83"/>
                    <a:pt x="3" y="82"/>
                    <a:pt x="3" y="81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6"/>
                    <a:pt x="2" y="75"/>
                    <a:pt x="1" y="75"/>
                  </a:cubicBezTo>
                  <a:cubicBezTo>
                    <a:pt x="0" y="75"/>
                    <a:pt x="0" y="76"/>
                    <a:pt x="0" y="77"/>
                  </a:cubicBezTo>
                  <a:close/>
                  <a:moveTo>
                    <a:pt x="0" y="64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0" y="70"/>
                    <a:pt x="1" y="70"/>
                  </a:cubicBezTo>
                  <a:cubicBezTo>
                    <a:pt x="2" y="70"/>
                    <a:pt x="3" y="70"/>
                    <a:pt x="3" y="69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2" y="63"/>
                    <a:pt x="1" y="63"/>
                  </a:cubicBezTo>
                  <a:cubicBezTo>
                    <a:pt x="0" y="63"/>
                    <a:pt x="0" y="64"/>
                    <a:pt x="0" y="64"/>
                  </a:cubicBezTo>
                  <a:close/>
                  <a:moveTo>
                    <a:pt x="0" y="52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0" y="58"/>
                    <a:pt x="1" y="58"/>
                  </a:cubicBezTo>
                  <a:cubicBezTo>
                    <a:pt x="2" y="58"/>
                    <a:pt x="3" y="57"/>
                    <a:pt x="3" y="56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1"/>
                    <a:pt x="2" y="50"/>
                    <a:pt x="1" y="50"/>
                  </a:cubicBezTo>
                  <a:cubicBezTo>
                    <a:pt x="0" y="50"/>
                    <a:pt x="0" y="51"/>
                    <a:pt x="0" y="52"/>
                  </a:cubicBezTo>
                  <a:close/>
                  <a:moveTo>
                    <a:pt x="0" y="39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5"/>
                    <a:pt x="1" y="45"/>
                  </a:cubicBezTo>
                  <a:cubicBezTo>
                    <a:pt x="2" y="45"/>
                    <a:pt x="3" y="44"/>
                    <a:pt x="3" y="4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2" y="38"/>
                    <a:pt x="1" y="38"/>
                  </a:cubicBezTo>
                  <a:cubicBezTo>
                    <a:pt x="0" y="38"/>
                    <a:pt x="0" y="38"/>
                    <a:pt x="0" y="39"/>
                  </a:cubicBezTo>
                  <a:close/>
                  <a:moveTo>
                    <a:pt x="0" y="26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1" y="32"/>
                  </a:cubicBezTo>
                  <a:cubicBezTo>
                    <a:pt x="2" y="32"/>
                    <a:pt x="3" y="32"/>
                    <a:pt x="3" y="3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2" y="25"/>
                    <a:pt x="1" y="25"/>
                  </a:cubicBezTo>
                  <a:cubicBezTo>
                    <a:pt x="0" y="25"/>
                    <a:pt x="0" y="26"/>
                    <a:pt x="0" y="26"/>
                  </a:cubicBezTo>
                  <a:close/>
                  <a:moveTo>
                    <a:pt x="0" y="14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0"/>
                    <a:pt x="1" y="20"/>
                  </a:cubicBezTo>
                  <a:cubicBezTo>
                    <a:pt x="2" y="20"/>
                    <a:pt x="3" y="19"/>
                    <a:pt x="3" y="1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lose/>
                  <a:moveTo>
                    <a:pt x="0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2" y="7"/>
                    <a:pt x="3" y="6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8" name="CustomShape 188"/>
            <p:cNvSpPr/>
            <p:nvPr/>
          </p:nvSpPr>
          <p:spPr>
            <a:xfrm>
              <a:off x="8392680" y="5779800"/>
              <a:ext cx="41040" cy="101160"/>
            </a:xfrm>
            <a:custGeom>
              <a:avLst/>
              <a:gdLst/>
              <a:ahLst/>
              <a:cxnLst/>
              <a:rect l="l" t="t" r="r" b="b"/>
              <a:pathLst>
                <a:path w="29" h="71">
                  <a:moveTo>
                    <a:pt x="0" y="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2" y="71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9" y="71"/>
                    <a:pt x="29" y="70"/>
                    <a:pt x="29" y="69"/>
                  </a:cubicBezTo>
                  <a:cubicBezTo>
                    <a:pt x="29" y="68"/>
                    <a:pt x="29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14" y="68"/>
                    <a:pt x="3" y="56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" name="CustomShape 189"/>
            <p:cNvSpPr/>
            <p:nvPr/>
          </p:nvSpPr>
          <p:spPr>
            <a:xfrm>
              <a:off x="8427600" y="5349600"/>
              <a:ext cx="12240" cy="140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" name="CustomShape 190"/>
            <p:cNvSpPr/>
            <p:nvPr/>
          </p:nvSpPr>
          <p:spPr>
            <a:xfrm>
              <a:off x="8503920" y="5302080"/>
              <a:ext cx="14040" cy="140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" name="CustomShape 191"/>
            <p:cNvSpPr/>
            <p:nvPr/>
          </p:nvSpPr>
          <p:spPr>
            <a:xfrm>
              <a:off x="8580240" y="5335200"/>
              <a:ext cx="14040" cy="140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2" name="CustomShape 192"/>
            <p:cNvSpPr/>
            <p:nvPr/>
          </p:nvSpPr>
          <p:spPr>
            <a:xfrm>
              <a:off x="8662680" y="5370120"/>
              <a:ext cx="14040" cy="140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83" name="Group 193"/>
          <p:cNvGrpSpPr/>
          <p:nvPr/>
        </p:nvGrpSpPr>
        <p:grpSpPr>
          <a:xfrm>
            <a:off x="488880" y="5207760"/>
            <a:ext cx="990360" cy="990360"/>
            <a:chOff x="488880" y="5207760"/>
            <a:chExt cx="990360" cy="990360"/>
          </a:xfrm>
        </p:grpSpPr>
        <p:sp>
          <p:nvSpPr>
            <p:cNvPr id="984" name="CustomShape 194"/>
            <p:cNvSpPr/>
            <p:nvPr/>
          </p:nvSpPr>
          <p:spPr>
            <a:xfrm>
              <a:off x="488880" y="5207760"/>
              <a:ext cx="990360" cy="990360"/>
            </a:xfrm>
            <a:custGeom>
              <a:avLst/>
              <a:gdLst/>
              <a:ahLst/>
              <a:cxnLst/>
              <a:rect l="l" t="t" r="r" b="b"/>
              <a:pathLst>
                <a:path w="691" h="691">
                  <a:moveTo>
                    <a:pt x="345" y="1"/>
                  </a:moveTo>
                  <a:cubicBezTo>
                    <a:pt x="345" y="3"/>
                    <a:pt x="345" y="3"/>
                    <a:pt x="345" y="3"/>
                  </a:cubicBezTo>
                  <a:cubicBezTo>
                    <a:pt x="440" y="3"/>
                    <a:pt x="526" y="41"/>
                    <a:pt x="588" y="103"/>
                  </a:cubicBezTo>
                  <a:cubicBezTo>
                    <a:pt x="650" y="165"/>
                    <a:pt x="688" y="251"/>
                    <a:pt x="688" y="345"/>
                  </a:cubicBezTo>
                  <a:cubicBezTo>
                    <a:pt x="688" y="440"/>
                    <a:pt x="650" y="526"/>
                    <a:pt x="588" y="588"/>
                  </a:cubicBezTo>
                  <a:cubicBezTo>
                    <a:pt x="526" y="650"/>
                    <a:pt x="440" y="688"/>
                    <a:pt x="345" y="688"/>
                  </a:cubicBezTo>
                  <a:cubicBezTo>
                    <a:pt x="251" y="688"/>
                    <a:pt x="165" y="650"/>
                    <a:pt x="103" y="588"/>
                  </a:cubicBezTo>
                  <a:cubicBezTo>
                    <a:pt x="41" y="526"/>
                    <a:pt x="3" y="440"/>
                    <a:pt x="3" y="345"/>
                  </a:cubicBezTo>
                  <a:cubicBezTo>
                    <a:pt x="3" y="251"/>
                    <a:pt x="41" y="165"/>
                    <a:pt x="103" y="103"/>
                  </a:cubicBezTo>
                  <a:cubicBezTo>
                    <a:pt x="165" y="41"/>
                    <a:pt x="251" y="3"/>
                    <a:pt x="345" y="3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91"/>
                    <a:pt x="345" y="691"/>
                  </a:cubicBezTo>
                  <a:cubicBezTo>
                    <a:pt x="536" y="691"/>
                    <a:pt x="691" y="536"/>
                    <a:pt x="691" y="345"/>
                  </a:cubicBezTo>
                  <a:cubicBezTo>
                    <a:pt x="691" y="155"/>
                    <a:pt x="536" y="0"/>
                    <a:pt x="345" y="0"/>
                  </a:cubicBezTo>
                  <a:cubicBezTo>
                    <a:pt x="345" y="1"/>
                    <a:pt x="345" y="1"/>
                    <a:pt x="34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5" name="CustomShape 195"/>
            <p:cNvSpPr/>
            <p:nvPr/>
          </p:nvSpPr>
          <p:spPr>
            <a:xfrm>
              <a:off x="792360" y="5490360"/>
              <a:ext cx="379080" cy="434520"/>
            </a:xfrm>
            <a:custGeom>
              <a:avLst/>
              <a:gdLst/>
              <a:ahLst/>
              <a:cxnLst/>
              <a:rect l="l" t="t" r="r" b="b"/>
              <a:pathLst>
                <a:path w="264" h="303">
                  <a:moveTo>
                    <a:pt x="131" y="2"/>
                  </a:moveTo>
                  <a:cubicBezTo>
                    <a:pt x="130" y="1"/>
                    <a:pt x="130" y="1"/>
                    <a:pt x="130" y="1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28"/>
                    <a:pt x="0" y="228"/>
                    <a:pt x="0" y="229"/>
                  </a:cubicBezTo>
                  <a:cubicBezTo>
                    <a:pt x="130" y="303"/>
                    <a:pt x="130" y="303"/>
                    <a:pt x="130" y="303"/>
                  </a:cubicBezTo>
                  <a:cubicBezTo>
                    <a:pt x="131" y="303"/>
                    <a:pt x="132" y="303"/>
                    <a:pt x="132" y="303"/>
                  </a:cubicBezTo>
                  <a:cubicBezTo>
                    <a:pt x="262" y="229"/>
                    <a:pt x="262" y="229"/>
                    <a:pt x="262" y="229"/>
                  </a:cubicBezTo>
                  <a:cubicBezTo>
                    <a:pt x="262" y="229"/>
                    <a:pt x="262" y="229"/>
                    <a:pt x="262" y="229"/>
                  </a:cubicBezTo>
                  <a:cubicBezTo>
                    <a:pt x="262" y="229"/>
                    <a:pt x="263" y="229"/>
                    <a:pt x="263" y="228"/>
                  </a:cubicBezTo>
                  <a:cubicBezTo>
                    <a:pt x="263" y="228"/>
                    <a:pt x="264" y="228"/>
                    <a:pt x="264" y="22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4" y="77"/>
                    <a:pt x="263" y="76"/>
                    <a:pt x="263" y="76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0"/>
                    <a:pt x="131" y="0"/>
                    <a:pt x="130" y="1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2" y="227"/>
                    <a:pt x="262" y="227"/>
                    <a:pt x="262" y="227"/>
                  </a:cubicBezTo>
                  <a:cubicBezTo>
                    <a:pt x="262" y="226"/>
                    <a:pt x="262" y="226"/>
                    <a:pt x="262" y="226"/>
                  </a:cubicBezTo>
                  <a:cubicBezTo>
                    <a:pt x="261" y="226"/>
                    <a:pt x="261" y="226"/>
                    <a:pt x="261" y="226"/>
                  </a:cubicBezTo>
                  <a:cubicBezTo>
                    <a:pt x="261" y="226"/>
                    <a:pt x="261" y="226"/>
                    <a:pt x="261" y="226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3" y="226"/>
                    <a:pt x="3" y="226"/>
                    <a:pt x="3" y="226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1" y="2"/>
                    <a:pt x="131" y="2"/>
                    <a:pt x="131" y="2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6" name="CustomShape 196"/>
            <p:cNvSpPr/>
            <p:nvPr/>
          </p:nvSpPr>
          <p:spPr>
            <a:xfrm>
              <a:off x="795240" y="5598360"/>
              <a:ext cx="87120" cy="52200"/>
            </a:xfrm>
            <a:custGeom>
              <a:avLst/>
              <a:gdLst/>
              <a:ahLst/>
              <a:cxnLst/>
              <a:rect l="l" t="t" r="r" b="b"/>
              <a:pathLst>
                <a:path w="61" h="37">
                  <a:moveTo>
                    <a:pt x="1" y="3"/>
                  </a:moveTo>
                  <a:cubicBezTo>
                    <a:pt x="59" y="37"/>
                    <a:pt x="59" y="37"/>
                    <a:pt x="59" y="37"/>
                  </a:cubicBezTo>
                  <a:cubicBezTo>
                    <a:pt x="59" y="37"/>
                    <a:pt x="60" y="37"/>
                    <a:pt x="61" y="37"/>
                  </a:cubicBezTo>
                  <a:cubicBezTo>
                    <a:pt x="61" y="36"/>
                    <a:pt x="61" y="35"/>
                    <a:pt x="60" y="3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7" name="CustomShape 197"/>
            <p:cNvSpPr/>
            <p:nvPr/>
          </p:nvSpPr>
          <p:spPr>
            <a:xfrm>
              <a:off x="890640" y="5542920"/>
              <a:ext cx="183960" cy="105840"/>
            </a:xfrm>
            <a:custGeom>
              <a:avLst/>
              <a:gdLst/>
              <a:ahLst/>
              <a:cxnLst/>
              <a:rect l="l" t="t" r="r" b="b"/>
              <a:pathLst>
                <a:path w="129" h="75">
                  <a:moveTo>
                    <a:pt x="1" y="3"/>
                  </a:moveTo>
                  <a:cubicBezTo>
                    <a:pt x="127" y="75"/>
                    <a:pt x="127" y="75"/>
                    <a:pt x="127" y="75"/>
                  </a:cubicBezTo>
                  <a:cubicBezTo>
                    <a:pt x="127" y="75"/>
                    <a:pt x="128" y="75"/>
                    <a:pt x="129" y="75"/>
                  </a:cubicBezTo>
                  <a:cubicBezTo>
                    <a:pt x="129" y="74"/>
                    <a:pt x="129" y="73"/>
                    <a:pt x="128" y="7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8" name="CustomShape 198"/>
            <p:cNvSpPr/>
            <p:nvPr/>
          </p:nvSpPr>
          <p:spPr>
            <a:xfrm>
              <a:off x="795240" y="5703120"/>
              <a:ext cx="185400" cy="109080"/>
            </a:xfrm>
            <a:custGeom>
              <a:avLst/>
              <a:gdLst/>
              <a:ahLst/>
              <a:cxnLst/>
              <a:rect l="l" t="t" r="r" b="b"/>
              <a:pathLst>
                <a:path w="129" h="76">
                  <a:moveTo>
                    <a:pt x="1" y="3"/>
                  </a:moveTo>
                  <a:cubicBezTo>
                    <a:pt x="126" y="75"/>
                    <a:pt x="126" y="75"/>
                    <a:pt x="126" y="75"/>
                  </a:cubicBezTo>
                  <a:cubicBezTo>
                    <a:pt x="127" y="76"/>
                    <a:pt x="128" y="75"/>
                    <a:pt x="128" y="75"/>
                  </a:cubicBezTo>
                  <a:cubicBezTo>
                    <a:pt x="129" y="74"/>
                    <a:pt x="129" y="73"/>
                    <a:pt x="128" y="7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9" name="CustomShape 199"/>
            <p:cNvSpPr/>
            <p:nvPr/>
          </p:nvSpPr>
          <p:spPr>
            <a:xfrm>
              <a:off x="1073160" y="5598360"/>
              <a:ext cx="93240" cy="52200"/>
            </a:xfrm>
            <a:custGeom>
              <a:avLst/>
              <a:gdLst/>
              <a:ahLst/>
              <a:cxnLst/>
              <a:rect l="l" t="t" r="r" b="b"/>
              <a:pathLst>
                <a:path w="66" h="37">
                  <a:moveTo>
                    <a:pt x="64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1" y="37"/>
                    <a:pt x="2" y="37"/>
                    <a:pt x="3" y="37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6" y="3"/>
                    <a:pt x="66" y="2"/>
                    <a:pt x="66" y="1"/>
                  </a:cubicBezTo>
                  <a:cubicBezTo>
                    <a:pt x="66" y="0"/>
                    <a:pt x="65" y="0"/>
                    <a:pt x="64" y="1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0" name="CustomShape 200"/>
            <p:cNvSpPr/>
            <p:nvPr/>
          </p:nvSpPr>
          <p:spPr>
            <a:xfrm>
              <a:off x="881280" y="5542920"/>
              <a:ext cx="191880" cy="107640"/>
            </a:xfrm>
            <a:custGeom>
              <a:avLst/>
              <a:gdLst/>
              <a:ahLst/>
              <a:cxnLst/>
              <a:rect l="l" t="t" r="r" b="b"/>
              <a:pathLst>
                <a:path w="134" h="76">
                  <a:moveTo>
                    <a:pt x="131" y="0"/>
                  </a:moveTo>
                  <a:cubicBezTo>
                    <a:pt x="1" y="73"/>
                    <a:pt x="1" y="73"/>
                    <a:pt x="1" y="73"/>
                  </a:cubicBezTo>
                  <a:cubicBezTo>
                    <a:pt x="0" y="73"/>
                    <a:pt x="0" y="74"/>
                    <a:pt x="0" y="75"/>
                  </a:cubicBezTo>
                  <a:cubicBezTo>
                    <a:pt x="0" y="76"/>
                    <a:pt x="1" y="76"/>
                    <a:pt x="2" y="7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3"/>
                    <a:pt x="134" y="2"/>
                    <a:pt x="133" y="1"/>
                  </a:cubicBezTo>
                  <a:cubicBezTo>
                    <a:pt x="133" y="0"/>
                    <a:pt x="132" y="0"/>
                    <a:pt x="131" y="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1" name="CustomShape 201"/>
            <p:cNvSpPr/>
            <p:nvPr/>
          </p:nvSpPr>
          <p:spPr>
            <a:xfrm>
              <a:off x="974880" y="5703120"/>
              <a:ext cx="191880" cy="109080"/>
            </a:xfrm>
            <a:custGeom>
              <a:avLst/>
              <a:gdLst/>
              <a:ahLst/>
              <a:cxnLst/>
              <a:rect l="l" t="t" r="r" b="b"/>
              <a:pathLst>
                <a:path w="134" h="76">
                  <a:moveTo>
                    <a:pt x="132" y="0"/>
                  </a:move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0" y="74"/>
                    <a:pt x="1" y="75"/>
                  </a:cubicBezTo>
                  <a:cubicBezTo>
                    <a:pt x="1" y="75"/>
                    <a:pt x="2" y="76"/>
                    <a:pt x="3" y="75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4" y="2"/>
                    <a:pt x="134" y="1"/>
                    <a:pt x="134" y="1"/>
                  </a:cubicBezTo>
                  <a:cubicBezTo>
                    <a:pt x="134" y="0"/>
                    <a:pt x="133" y="0"/>
                    <a:pt x="132" y="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2" name="CustomShape 202"/>
            <p:cNvSpPr/>
            <p:nvPr/>
          </p:nvSpPr>
          <p:spPr>
            <a:xfrm>
              <a:off x="976320" y="5806440"/>
              <a:ext cx="4320" cy="115560"/>
            </a:xfrm>
            <a:custGeom>
              <a:avLst/>
              <a:gdLst/>
              <a:ahLst/>
              <a:cxnLst/>
              <a:rect l="l" t="t" r="r" b="b"/>
              <a:pathLst>
                <a:path w="3" h="81">
                  <a:moveTo>
                    <a:pt x="3" y="79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1"/>
                    <a:pt x="1" y="81"/>
                  </a:cubicBezTo>
                  <a:cubicBezTo>
                    <a:pt x="2" y="81"/>
                    <a:pt x="3" y="80"/>
                    <a:pt x="3" y="79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3" name="CustomShape 203"/>
            <p:cNvSpPr/>
            <p:nvPr/>
          </p:nvSpPr>
          <p:spPr>
            <a:xfrm>
              <a:off x="879480" y="5647680"/>
              <a:ext cx="2880" cy="218880"/>
            </a:xfrm>
            <a:custGeom>
              <a:avLst/>
              <a:gdLst/>
              <a:ahLst/>
              <a:cxnLst/>
              <a:rect l="l" t="t" r="r" b="b"/>
              <a:pathLst>
                <a:path w="3" h="153">
                  <a:moveTo>
                    <a:pt x="3" y="15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1" y="153"/>
                    <a:pt x="1" y="153"/>
                  </a:cubicBezTo>
                  <a:cubicBezTo>
                    <a:pt x="2" y="153"/>
                    <a:pt x="3" y="152"/>
                    <a:pt x="3" y="152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4" name="CustomShape 204"/>
            <p:cNvSpPr/>
            <p:nvPr/>
          </p:nvSpPr>
          <p:spPr>
            <a:xfrm>
              <a:off x="1073160" y="5647680"/>
              <a:ext cx="2880" cy="218880"/>
            </a:xfrm>
            <a:custGeom>
              <a:avLst/>
              <a:gdLst/>
              <a:ahLst/>
              <a:cxnLst/>
              <a:rect l="l" t="t" r="r" b="b"/>
              <a:pathLst>
                <a:path w="3" h="153">
                  <a:moveTo>
                    <a:pt x="3" y="15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1" y="153"/>
                    <a:pt x="2" y="153"/>
                  </a:cubicBezTo>
                  <a:cubicBezTo>
                    <a:pt x="3" y="153"/>
                    <a:pt x="3" y="152"/>
                    <a:pt x="3" y="152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5" name="CustomShape 205"/>
            <p:cNvSpPr/>
            <p:nvPr/>
          </p:nvSpPr>
          <p:spPr>
            <a:xfrm>
              <a:off x="879480" y="5703120"/>
              <a:ext cx="101160" cy="52200"/>
            </a:xfrm>
            <a:custGeom>
              <a:avLst/>
              <a:gdLst/>
              <a:ahLst/>
              <a:cxnLst/>
              <a:rect l="l" t="t" r="r" b="b"/>
              <a:pathLst>
                <a:path w="71" h="37">
                  <a:moveTo>
                    <a:pt x="2" y="37"/>
                  </a:moveTo>
                  <a:cubicBezTo>
                    <a:pt x="70" y="3"/>
                    <a:pt x="70" y="3"/>
                    <a:pt x="70" y="3"/>
                  </a:cubicBezTo>
                  <a:cubicBezTo>
                    <a:pt x="71" y="2"/>
                    <a:pt x="71" y="2"/>
                    <a:pt x="71" y="1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1" y="37"/>
                    <a:pt x="1" y="37"/>
                    <a:pt x="2" y="37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6" name="CustomShape 206"/>
            <p:cNvSpPr/>
            <p:nvPr/>
          </p:nvSpPr>
          <p:spPr>
            <a:xfrm>
              <a:off x="974880" y="5703120"/>
              <a:ext cx="102960" cy="52200"/>
            </a:xfrm>
            <a:custGeom>
              <a:avLst/>
              <a:gdLst/>
              <a:ahLst/>
              <a:cxnLst/>
              <a:rect l="l" t="t" r="r" b="b"/>
              <a:pathLst>
                <a:path w="72" h="37">
                  <a:moveTo>
                    <a:pt x="70" y="3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2"/>
                    <a:pt x="2" y="3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0" y="37"/>
                    <a:pt x="71" y="37"/>
                    <a:pt x="71" y="36"/>
                  </a:cubicBezTo>
                  <a:cubicBezTo>
                    <a:pt x="72" y="35"/>
                    <a:pt x="71" y="34"/>
                    <a:pt x="70" y="34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" name="CustomShape 207"/>
            <p:cNvSpPr/>
            <p:nvPr/>
          </p:nvSpPr>
          <p:spPr>
            <a:xfrm>
              <a:off x="976320" y="5591880"/>
              <a:ext cx="4320" cy="115560"/>
            </a:xfrm>
            <a:custGeom>
              <a:avLst/>
              <a:gdLst/>
              <a:ahLst/>
              <a:cxnLst/>
              <a:rect l="l" t="t" r="r" b="b"/>
              <a:pathLst>
                <a:path w="3" h="80">
                  <a:moveTo>
                    <a:pt x="3" y="78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80"/>
                    <a:pt x="1" y="80"/>
                  </a:cubicBezTo>
                  <a:cubicBezTo>
                    <a:pt x="2" y="80"/>
                    <a:pt x="3" y="79"/>
                    <a:pt x="3" y="78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" name="CustomShape 208"/>
            <p:cNvSpPr/>
            <p:nvPr/>
          </p:nvSpPr>
          <p:spPr>
            <a:xfrm>
              <a:off x="884160" y="5595120"/>
              <a:ext cx="190080" cy="209160"/>
            </a:xfrm>
            <a:custGeom>
              <a:avLst/>
              <a:gdLst/>
              <a:ahLst/>
              <a:cxnLst/>
              <a:rect l="l" t="t" r="r" b="b"/>
              <a:pathLst>
                <a:path w="120" h="132">
                  <a:moveTo>
                    <a:pt x="60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0" y="99"/>
                  </a:lnTo>
                  <a:lnTo>
                    <a:pt x="60" y="132"/>
                  </a:lnTo>
                  <a:lnTo>
                    <a:pt x="120" y="99"/>
                  </a:lnTo>
                  <a:lnTo>
                    <a:pt x="120" y="99"/>
                  </a:lnTo>
                  <a:lnTo>
                    <a:pt x="120" y="3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" name="CustomShape 209"/>
            <p:cNvSpPr/>
            <p:nvPr/>
          </p:nvSpPr>
          <p:spPr>
            <a:xfrm>
              <a:off x="884160" y="5595120"/>
              <a:ext cx="190080" cy="209160"/>
            </a:xfrm>
            <a:custGeom>
              <a:avLst/>
              <a:gdLst/>
              <a:ahLst/>
              <a:cxnLst/>
              <a:rect l="l" t="t" r="r" b="b"/>
              <a:pathLst>
                <a:path w="120" h="132">
                  <a:moveTo>
                    <a:pt x="60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0" y="99"/>
                  </a:lnTo>
                  <a:lnTo>
                    <a:pt x="60" y="132"/>
                  </a:lnTo>
                  <a:lnTo>
                    <a:pt x="120" y="99"/>
                  </a:lnTo>
                  <a:lnTo>
                    <a:pt x="120" y="99"/>
                  </a:lnTo>
                  <a:lnTo>
                    <a:pt x="120" y="34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" name="CustomShape 210"/>
            <p:cNvSpPr/>
            <p:nvPr/>
          </p:nvSpPr>
          <p:spPr>
            <a:xfrm>
              <a:off x="882720" y="5649120"/>
              <a:ext cx="1080" cy="101160"/>
            </a:xfrm>
            <a:custGeom>
              <a:avLst/>
              <a:gdLst/>
              <a:ahLst/>
              <a:cxnLst/>
              <a:rect l="l" t="t" r="r" b="b"/>
              <a:pathLst>
                <a:path w="1" h="70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" name="CustomShape 211"/>
            <p:cNvSpPr/>
            <p:nvPr/>
          </p:nvSpPr>
          <p:spPr>
            <a:xfrm>
              <a:off x="881280" y="5595120"/>
              <a:ext cx="95040" cy="55080"/>
            </a:xfrm>
            <a:custGeom>
              <a:avLst/>
              <a:gdLst/>
              <a:ahLst/>
              <a:cxnLst/>
              <a:rect l="l" t="t" r="r" b="b"/>
              <a:pathLst>
                <a:path w="66" h="39">
                  <a:moveTo>
                    <a:pt x="65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7"/>
                    <a:pt x="1" y="3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" name="CustomShape 212"/>
            <p:cNvSpPr/>
            <p:nvPr/>
          </p:nvSpPr>
          <p:spPr>
            <a:xfrm>
              <a:off x="881280" y="5647680"/>
              <a:ext cx="1080" cy="104400"/>
            </a:xfrm>
            <a:custGeom>
              <a:avLst/>
              <a:gdLst/>
              <a:ahLst/>
              <a:cxnLst/>
              <a:rect l="l" t="t" r="r" b="b"/>
              <a:pathLst>
                <a:path w="2" h="73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" name="CustomShape 213"/>
            <p:cNvSpPr/>
            <p:nvPr/>
          </p:nvSpPr>
          <p:spPr>
            <a:xfrm>
              <a:off x="919080" y="5772960"/>
              <a:ext cx="58320" cy="31320"/>
            </a:xfrm>
            <a:custGeom>
              <a:avLst/>
              <a:gdLst/>
              <a:ahLst/>
              <a:cxnLst/>
              <a:rect l="l" t="t" r="r" b="b"/>
              <a:pathLst>
                <a:path w="37" h="20">
                  <a:moveTo>
                    <a:pt x="0" y="0"/>
                  </a:moveTo>
                  <a:lnTo>
                    <a:pt x="36" y="20"/>
                  </a:lnTo>
                  <a:lnTo>
                    <a:pt x="3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" name="CustomShape 214"/>
            <p:cNvSpPr/>
            <p:nvPr/>
          </p:nvSpPr>
          <p:spPr>
            <a:xfrm>
              <a:off x="919080" y="5772960"/>
              <a:ext cx="58320" cy="31320"/>
            </a:xfrm>
            <a:custGeom>
              <a:avLst/>
              <a:gdLst/>
              <a:ahLst/>
              <a:cxnLst/>
              <a:rect l="l" t="t" r="r" b="b"/>
              <a:pathLst>
                <a:path w="37" h="20">
                  <a:moveTo>
                    <a:pt x="0" y="0"/>
                  </a:moveTo>
                  <a:lnTo>
                    <a:pt x="36" y="20"/>
                  </a:lnTo>
                  <a:lnTo>
                    <a:pt x="37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5" name="CustomShape 215"/>
            <p:cNvSpPr/>
            <p:nvPr/>
          </p:nvSpPr>
          <p:spPr>
            <a:xfrm>
              <a:off x="882720" y="5752440"/>
              <a:ext cx="93240" cy="52200"/>
            </a:xfrm>
            <a:custGeom>
              <a:avLst/>
              <a:gdLst/>
              <a:ahLst/>
              <a:cxnLst/>
              <a:rect l="l" t="t" r="r" b="b"/>
              <a:pathLst>
                <a:path w="59" h="33">
                  <a:moveTo>
                    <a:pt x="1" y="0"/>
                  </a:moveTo>
                  <a:lnTo>
                    <a:pt x="0" y="1"/>
                  </a:lnTo>
                  <a:lnTo>
                    <a:pt x="58" y="33"/>
                  </a:lnTo>
                  <a:lnTo>
                    <a:pt x="59" y="33"/>
                  </a:lnTo>
                  <a:lnTo>
                    <a:pt x="23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6" name="CustomShape 216"/>
            <p:cNvSpPr/>
            <p:nvPr/>
          </p:nvSpPr>
          <p:spPr>
            <a:xfrm>
              <a:off x="882720" y="5752440"/>
              <a:ext cx="93240" cy="52200"/>
            </a:xfrm>
            <a:custGeom>
              <a:avLst/>
              <a:gdLst/>
              <a:ahLst/>
              <a:cxnLst/>
              <a:rect l="l" t="t" r="r" b="b"/>
              <a:pathLst>
                <a:path w="59" h="33">
                  <a:moveTo>
                    <a:pt x="1" y="0"/>
                  </a:moveTo>
                  <a:lnTo>
                    <a:pt x="0" y="1"/>
                  </a:lnTo>
                  <a:lnTo>
                    <a:pt x="58" y="33"/>
                  </a:lnTo>
                  <a:lnTo>
                    <a:pt x="59" y="33"/>
                  </a:lnTo>
                  <a:lnTo>
                    <a:pt x="23" y="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7" name="CustomShape 217"/>
            <p:cNvSpPr/>
            <p:nvPr/>
          </p:nvSpPr>
          <p:spPr>
            <a:xfrm>
              <a:off x="881280" y="5749200"/>
              <a:ext cx="2880" cy="4320"/>
            </a:xfrm>
            <a:custGeom>
              <a:avLst/>
              <a:gdLst/>
              <a:ahLst/>
              <a:cxnLst/>
              <a:rect l="l" t="t" r="r" b="b"/>
              <a:pathLst>
                <a:path w="2" h="3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8" name="CustomShape 218"/>
            <p:cNvSpPr/>
            <p:nvPr/>
          </p:nvSpPr>
          <p:spPr>
            <a:xfrm>
              <a:off x="881280" y="5749200"/>
              <a:ext cx="2880" cy="4320"/>
            </a:xfrm>
            <a:custGeom>
              <a:avLst/>
              <a:gdLst/>
              <a:ahLst/>
              <a:cxnLst/>
              <a:rect l="l" t="t" r="r" b="b"/>
              <a:pathLst>
                <a:path w="2" h="3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9" name="CustomShape 219"/>
            <p:cNvSpPr/>
            <p:nvPr/>
          </p:nvSpPr>
          <p:spPr>
            <a:xfrm>
              <a:off x="976320" y="5596920"/>
              <a:ext cx="1080" cy="1080"/>
            </a:xfrm>
            <a:custGeom>
              <a:avLst/>
              <a:gdLst/>
              <a:ahLst/>
              <a:cxnLst/>
              <a:rect l="l" t="t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0" name="CustomShape 220"/>
            <p:cNvSpPr/>
            <p:nvPr/>
          </p:nvSpPr>
          <p:spPr>
            <a:xfrm>
              <a:off x="976320" y="5596920"/>
              <a:ext cx="1080" cy="1080"/>
            </a:xfrm>
            <a:custGeom>
              <a:avLst/>
              <a:gdLst/>
              <a:ahLst/>
              <a:cxnLst/>
              <a:rect l="l" t="t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1" name="CustomShape 221"/>
            <p:cNvSpPr/>
            <p:nvPr/>
          </p:nvSpPr>
          <p:spPr>
            <a:xfrm>
              <a:off x="884160" y="5596920"/>
              <a:ext cx="186840" cy="207720"/>
            </a:xfrm>
            <a:custGeom>
              <a:avLst/>
              <a:gdLst/>
              <a:ahLst/>
              <a:cxnLst/>
              <a:rect l="l" t="t" r="r" b="b"/>
              <a:pathLst>
                <a:path w="118" h="131">
                  <a:moveTo>
                    <a:pt x="59" y="0"/>
                  </a:moveTo>
                  <a:lnTo>
                    <a:pt x="58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2" y="111"/>
                  </a:lnTo>
                  <a:lnTo>
                    <a:pt x="59" y="131"/>
                  </a:lnTo>
                  <a:lnTo>
                    <a:pt x="117" y="98"/>
                  </a:lnTo>
                  <a:lnTo>
                    <a:pt x="118" y="98"/>
                  </a:lnTo>
                  <a:lnTo>
                    <a:pt x="118" y="3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2" name="CustomShape 222"/>
            <p:cNvSpPr/>
            <p:nvPr/>
          </p:nvSpPr>
          <p:spPr>
            <a:xfrm>
              <a:off x="884160" y="5596920"/>
              <a:ext cx="186840" cy="207720"/>
            </a:xfrm>
            <a:custGeom>
              <a:avLst/>
              <a:gdLst/>
              <a:ahLst/>
              <a:cxnLst/>
              <a:rect l="l" t="t" r="r" b="b"/>
              <a:pathLst>
                <a:path w="118" h="131">
                  <a:moveTo>
                    <a:pt x="59" y="0"/>
                  </a:moveTo>
                  <a:lnTo>
                    <a:pt x="58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2" y="111"/>
                  </a:lnTo>
                  <a:lnTo>
                    <a:pt x="59" y="131"/>
                  </a:lnTo>
                  <a:lnTo>
                    <a:pt x="117" y="98"/>
                  </a:lnTo>
                  <a:lnTo>
                    <a:pt x="118" y="98"/>
                  </a:lnTo>
                  <a:lnTo>
                    <a:pt x="118" y="33"/>
                  </a:lnTo>
                  <a:lnTo>
                    <a:pt x="59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3" name="CustomShape 223"/>
            <p:cNvSpPr/>
            <p:nvPr/>
          </p:nvSpPr>
          <p:spPr>
            <a:xfrm>
              <a:off x="993960" y="5680800"/>
              <a:ext cx="20160" cy="112320"/>
            </a:xfrm>
            <a:custGeom>
              <a:avLst/>
              <a:gdLst/>
              <a:ahLst/>
              <a:cxnLst/>
              <a:rect l="l" t="t" r="r" b="b"/>
              <a:pathLst>
                <a:path w="13" h="71">
                  <a:moveTo>
                    <a:pt x="13" y="71"/>
                  </a:moveTo>
                  <a:lnTo>
                    <a:pt x="0" y="71"/>
                  </a:lnTo>
                  <a:lnTo>
                    <a:pt x="0" y="6"/>
                  </a:lnTo>
                  <a:lnTo>
                    <a:pt x="13" y="0"/>
                  </a:lnTo>
                  <a:lnTo>
                    <a:pt x="13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4" name="CustomShape 224"/>
            <p:cNvSpPr/>
            <p:nvPr/>
          </p:nvSpPr>
          <p:spPr>
            <a:xfrm>
              <a:off x="1022400" y="5671440"/>
              <a:ext cx="7560" cy="105840"/>
            </a:xfrm>
            <a:custGeom>
              <a:avLst/>
              <a:gdLst/>
              <a:ahLst/>
              <a:cxnLst/>
              <a:rect l="l" t="t" r="r" b="b"/>
              <a:pathLst>
                <a:path w="5" h="67">
                  <a:moveTo>
                    <a:pt x="5" y="67"/>
                  </a:moveTo>
                  <a:lnTo>
                    <a:pt x="0" y="67"/>
                  </a:lnTo>
                  <a:lnTo>
                    <a:pt x="0" y="3"/>
                  </a:lnTo>
                  <a:lnTo>
                    <a:pt x="5" y="0"/>
                  </a:lnTo>
                  <a:lnTo>
                    <a:pt x="5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5" name="CustomShape 225"/>
            <p:cNvSpPr/>
            <p:nvPr/>
          </p:nvSpPr>
          <p:spPr>
            <a:xfrm>
              <a:off x="873360" y="5589000"/>
              <a:ext cx="204480" cy="223560"/>
            </a:xfrm>
            <a:custGeom>
              <a:avLst/>
              <a:gdLst/>
              <a:ahLst/>
              <a:cxnLst/>
              <a:rect l="l" t="t" r="r" b="b"/>
              <a:pathLst>
                <a:path w="143" h="157">
                  <a:moveTo>
                    <a:pt x="71" y="4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7"/>
                    <a:pt x="1" y="119"/>
                    <a:pt x="2" y="120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71" y="157"/>
                    <a:pt x="72" y="157"/>
                    <a:pt x="73" y="157"/>
                  </a:cubicBezTo>
                  <a:cubicBezTo>
                    <a:pt x="141" y="120"/>
                    <a:pt x="141" y="120"/>
                    <a:pt x="141" y="120"/>
                  </a:cubicBezTo>
                  <a:cubicBezTo>
                    <a:pt x="139" y="116"/>
                    <a:pt x="139" y="116"/>
                    <a:pt x="139" y="116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40" y="120"/>
                    <a:pt x="141" y="120"/>
                    <a:pt x="142" y="119"/>
                  </a:cubicBezTo>
                  <a:cubicBezTo>
                    <a:pt x="143" y="118"/>
                    <a:pt x="143" y="117"/>
                    <a:pt x="143" y="116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3" y="40"/>
                    <a:pt x="142" y="38"/>
                    <a:pt x="141" y="38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2" y="0"/>
                    <a:pt x="71" y="0"/>
                    <a:pt x="69" y="0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9" y="116"/>
                    <a:pt x="139" y="116"/>
                    <a:pt x="139" y="116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8" y="112"/>
                    <a:pt x="138" y="112"/>
                    <a:pt x="137" y="113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71" y="4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6" name="CustomShape 226"/>
            <p:cNvSpPr/>
            <p:nvPr/>
          </p:nvSpPr>
          <p:spPr>
            <a:xfrm>
              <a:off x="973080" y="5645880"/>
              <a:ext cx="101160" cy="56880"/>
            </a:xfrm>
            <a:custGeom>
              <a:avLst/>
              <a:gdLst/>
              <a:ahLst/>
              <a:cxnLst/>
              <a:rect l="l" t="t" r="r" b="b"/>
              <a:pathLst>
                <a:path w="71" h="40">
                  <a:moveTo>
                    <a:pt x="2" y="40"/>
                  </a:moveTo>
                  <a:cubicBezTo>
                    <a:pt x="70" y="3"/>
                    <a:pt x="70" y="3"/>
                    <a:pt x="70" y="3"/>
                  </a:cubicBezTo>
                  <a:cubicBezTo>
                    <a:pt x="70" y="2"/>
                    <a:pt x="71" y="1"/>
                    <a:pt x="70" y="1"/>
                  </a:cubicBezTo>
                  <a:cubicBezTo>
                    <a:pt x="70" y="0"/>
                    <a:pt x="69" y="0"/>
                    <a:pt x="68" y="0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1" y="40"/>
                    <a:pt x="1" y="40"/>
                    <a:pt x="2" y="4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7" name="CustomShape 227"/>
            <p:cNvSpPr/>
            <p:nvPr/>
          </p:nvSpPr>
          <p:spPr>
            <a:xfrm>
              <a:off x="876240" y="5645880"/>
              <a:ext cx="101160" cy="56880"/>
            </a:xfrm>
            <a:custGeom>
              <a:avLst/>
              <a:gdLst/>
              <a:ahLst/>
              <a:cxnLst/>
              <a:rect l="l" t="t" r="r" b="b"/>
              <a:pathLst>
                <a:path w="71" h="40">
                  <a:moveTo>
                    <a:pt x="1" y="3"/>
                  </a:moveTo>
                  <a:cubicBezTo>
                    <a:pt x="69" y="40"/>
                    <a:pt x="69" y="40"/>
                    <a:pt x="69" y="40"/>
                  </a:cubicBezTo>
                  <a:cubicBezTo>
                    <a:pt x="69" y="40"/>
                    <a:pt x="70" y="40"/>
                    <a:pt x="71" y="39"/>
                  </a:cubicBezTo>
                  <a:cubicBezTo>
                    <a:pt x="71" y="38"/>
                    <a:pt x="71" y="37"/>
                    <a:pt x="70" y="3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8" name="CustomShape 228"/>
            <p:cNvSpPr/>
            <p:nvPr/>
          </p:nvSpPr>
          <p:spPr>
            <a:xfrm>
              <a:off x="973080" y="5698440"/>
              <a:ext cx="4320" cy="110880"/>
            </a:xfrm>
            <a:custGeom>
              <a:avLst/>
              <a:gdLst/>
              <a:ahLst/>
              <a:cxnLst/>
              <a:rect l="l" t="t" r="r" b="b"/>
              <a:pathLst>
                <a:path w="3" h="77">
                  <a:moveTo>
                    <a:pt x="3" y="75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1" y="77"/>
                    <a:pt x="1" y="77"/>
                  </a:cubicBezTo>
                  <a:cubicBezTo>
                    <a:pt x="2" y="77"/>
                    <a:pt x="3" y="76"/>
                    <a:pt x="3" y="75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9" name="CustomShape 229"/>
            <p:cNvSpPr/>
            <p:nvPr/>
          </p:nvSpPr>
          <p:spPr>
            <a:xfrm>
              <a:off x="752400" y="5647680"/>
              <a:ext cx="552240" cy="379080"/>
            </a:xfrm>
            <a:custGeom>
              <a:avLst/>
              <a:gdLst/>
              <a:ahLst/>
              <a:cxnLst/>
              <a:rect l="l" t="t" r="r" b="b"/>
              <a:pathLst>
                <a:path w="385" h="265">
                  <a:moveTo>
                    <a:pt x="374" y="5"/>
                  </a:moveTo>
                  <a:cubicBezTo>
                    <a:pt x="376" y="16"/>
                    <a:pt x="377" y="27"/>
                    <a:pt x="377" y="39"/>
                  </a:cubicBezTo>
                  <a:cubicBezTo>
                    <a:pt x="377" y="96"/>
                    <a:pt x="355" y="152"/>
                    <a:pt x="313" y="193"/>
                  </a:cubicBezTo>
                  <a:cubicBezTo>
                    <a:pt x="313" y="193"/>
                    <a:pt x="313" y="193"/>
                    <a:pt x="313" y="193"/>
                  </a:cubicBezTo>
                  <a:cubicBezTo>
                    <a:pt x="271" y="236"/>
                    <a:pt x="216" y="257"/>
                    <a:pt x="160" y="257"/>
                  </a:cubicBezTo>
                  <a:cubicBezTo>
                    <a:pt x="105" y="257"/>
                    <a:pt x="51" y="236"/>
                    <a:pt x="9" y="195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8" y="194"/>
                    <a:pt x="7" y="194"/>
                    <a:pt x="7" y="193"/>
                  </a:cubicBezTo>
                  <a:cubicBezTo>
                    <a:pt x="5" y="192"/>
                    <a:pt x="3" y="192"/>
                    <a:pt x="1" y="193"/>
                  </a:cubicBezTo>
                  <a:cubicBezTo>
                    <a:pt x="0" y="195"/>
                    <a:pt x="0" y="197"/>
                    <a:pt x="1" y="199"/>
                  </a:cubicBezTo>
                  <a:cubicBezTo>
                    <a:pt x="2" y="199"/>
                    <a:pt x="2" y="200"/>
                    <a:pt x="3" y="20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47" y="244"/>
                    <a:pt x="103" y="265"/>
                    <a:pt x="160" y="265"/>
                  </a:cubicBezTo>
                  <a:cubicBezTo>
                    <a:pt x="218" y="265"/>
                    <a:pt x="275" y="243"/>
                    <a:pt x="319" y="199"/>
                  </a:cubicBezTo>
                  <a:cubicBezTo>
                    <a:pt x="319" y="199"/>
                    <a:pt x="319" y="199"/>
                    <a:pt x="319" y="199"/>
                  </a:cubicBezTo>
                  <a:cubicBezTo>
                    <a:pt x="362" y="156"/>
                    <a:pt x="385" y="98"/>
                    <a:pt x="385" y="39"/>
                  </a:cubicBezTo>
                  <a:cubicBezTo>
                    <a:pt x="385" y="27"/>
                    <a:pt x="384" y="15"/>
                    <a:pt x="382" y="3"/>
                  </a:cubicBezTo>
                  <a:cubicBezTo>
                    <a:pt x="382" y="1"/>
                    <a:pt x="380" y="0"/>
                    <a:pt x="378" y="0"/>
                  </a:cubicBezTo>
                  <a:cubicBezTo>
                    <a:pt x="376" y="0"/>
                    <a:pt x="374" y="2"/>
                    <a:pt x="374" y="5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0" name="CustomShape 230"/>
            <p:cNvSpPr/>
            <p:nvPr/>
          </p:nvSpPr>
          <p:spPr>
            <a:xfrm>
              <a:off x="1290600" y="5647680"/>
              <a:ext cx="83880" cy="85320"/>
            </a:xfrm>
            <a:custGeom>
              <a:avLst/>
              <a:gdLst/>
              <a:ahLst/>
              <a:cxnLst/>
              <a:rect l="l" t="t" r="r" b="b"/>
              <a:pathLst>
                <a:path w="59" h="60">
                  <a:moveTo>
                    <a:pt x="57" y="5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3" y="60"/>
                    <a:pt x="56" y="60"/>
                    <a:pt x="57" y="58"/>
                  </a:cubicBezTo>
                  <a:cubicBezTo>
                    <a:pt x="59" y="57"/>
                    <a:pt x="59" y="54"/>
                    <a:pt x="57" y="53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1" name="CustomShape 231"/>
            <p:cNvSpPr/>
            <p:nvPr/>
          </p:nvSpPr>
          <p:spPr>
            <a:xfrm>
              <a:off x="663480" y="5473080"/>
              <a:ext cx="97920" cy="267840"/>
            </a:xfrm>
            <a:custGeom>
              <a:avLst/>
              <a:gdLst/>
              <a:ahLst/>
              <a:cxnLst/>
              <a:rect l="l" t="t" r="r" b="b"/>
              <a:pathLst>
                <a:path w="68" h="187">
                  <a:moveTo>
                    <a:pt x="65" y="1"/>
                  </a:moveTo>
                  <a:cubicBezTo>
                    <a:pt x="23" y="43"/>
                    <a:pt x="0" y="100"/>
                    <a:pt x="0" y="159"/>
                  </a:cubicBezTo>
                  <a:cubicBezTo>
                    <a:pt x="0" y="168"/>
                    <a:pt x="0" y="177"/>
                    <a:pt x="1" y="186"/>
                  </a:cubicBezTo>
                  <a:cubicBezTo>
                    <a:pt x="2" y="187"/>
                    <a:pt x="2" y="187"/>
                    <a:pt x="3" y="187"/>
                  </a:cubicBezTo>
                  <a:cubicBezTo>
                    <a:pt x="4" y="187"/>
                    <a:pt x="4" y="186"/>
                    <a:pt x="4" y="186"/>
                  </a:cubicBezTo>
                  <a:cubicBezTo>
                    <a:pt x="3" y="177"/>
                    <a:pt x="3" y="168"/>
                    <a:pt x="3" y="159"/>
                  </a:cubicBezTo>
                  <a:cubicBezTo>
                    <a:pt x="3" y="101"/>
                    <a:pt x="26" y="45"/>
                    <a:pt x="67" y="3"/>
                  </a:cubicBezTo>
                  <a:cubicBezTo>
                    <a:pt x="68" y="2"/>
                    <a:pt x="68" y="2"/>
                    <a:pt x="67" y="1"/>
                  </a:cubicBezTo>
                  <a:cubicBezTo>
                    <a:pt x="67" y="0"/>
                    <a:pt x="66" y="0"/>
                    <a:pt x="65" y="1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2" name="CustomShape 232"/>
            <p:cNvSpPr/>
            <p:nvPr/>
          </p:nvSpPr>
          <p:spPr>
            <a:xfrm>
              <a:off x="663480" y="5380920"/>
              <a:ext cx="544320" cy="358560"/>
            </a:xfrm>
            <a:custGeom>
              <a:avLst/>
              <a:gdLst/>
              <a:ahLst/>
              <a:cxnLst/>
              <a:rect l="l" t="t" r="r" b="b"/>
              <a:pathLst>
                <a:path w="380" h="251">
                  <a:moveTo>
                    <a:pt x="1" y="246"/>
                  </a:moveTo>
                  <a:cubicBezTo>
                    <a:pt x="1" y="247"/>
                    <a:pt x="1" y="249"/>
                    <a:pt x="1" y="250"/>
                  </a:cubicBezTo>
                  <a:cubicBezTo>
                    <a:pt x="1" y="251"/>
                    <a:pt x="2" y="251"/>
                    <a:pt x="3" y="251"/>
                  </a:cubicBezTo>
                  <a:cubicBezTo>
                    <a:pt x="4" y="251"/>
                    <a:pt x="4" y="251"/>
                    <a:pt x="4" y="250"/>
                  </a:cubicBezTo>
                  <a:cubicBezTo>
                    <a:pt x="4" y="248"/>
                    <a:pt x="4" y="247"/>
                    <a:pt x="4" y="246"/>
                  </a:cubicBezTo>
                  <a:cubicBezTo>
                    <a:pt x="4" y="245"/>
                    <a:pt x="3" y="244"/>
                    <a:pt x="2" y="244"/>
                  </a:cubicBezTo>
                  <a:cubicBezTo>
                    <a:pt x="1" y="244"/>
                    <a:pt x="1" y="245"/>
                    <a:pt x="1" y="246"/>
                  </a:cubicBezTo>
                  <a:close/>
                  <a:moveTo>
                    <a:pt x="0" y="234"/>
                  </a:moveTo>
                  <a:cubicBezTo>
                    <a:pt x="0" y="235"/>
                    <a:pt x="0" y="237"/>
                    <a:pt x="0" y="238"/>
                  </a:cubicBezTo>
                  <a:cubicBezTo>
                    <a:pt x="0" y="239"/>
                    <a:pt x="1" y="239"/>
                    <a:pt x="2" y="239"/>
                  </a:cubicBezTo>
                  <a:cubicBezTo>
                    <a:pt x="3" y="239"/>
                    <a:pt x="3" y="239"/>
                    <a:pt x="3" y="238"/>
                  </a:cubicBezTo>
                  <a:cubicBezTo>
                    <a:pt x="3" y="236"/>
                    <a:pt x="3" y="235"/>
                    <a:pt x="3" y="234"/>
                  </a:cubicBezTo>
                  <a:cubicBezTo>
                    <a:pt x="3" y="233"/>
                    <a:pt x="2" y="232"/>
                    <a:pt x="1" y="232"/>
                  </a:cubicBezTo>
                  <a:cubicBezTo>
                    <a:pt x="1" y="232"/>
                    <a:pt x="0" y="233"/>
                    <a:pt x="0" y="234"/>
                  </a:cubicBezTo>
                  <a:close/>
                  <a:moveTo>
                    <a:pt x="0" y="222"/>
                  </a:moveTo>
                  <a:cubicBezTo>
                    <a:pt x="0" y="223"/>
                    <a:pt x="0" y="223"/>
                    <a:pt x="0" y="224"/>
                  </a:cubicBezTo>
                  <a:cubicBezTo>
                    <a:pt x="0" y="225"/>
                    <a:pt x="0" y="225"/>
                    <a:pt x="0" y="226"/>
                  </a:cubicBezTo>
                  <a:cubicBezTo>
                    <a:pt x="0" y="227"/>
                    <a:pt x="1" y="227"/>
                    <a:pt x="1" y="227"/>
                  </a:cubicBezTo>
                  <a:cubicBezTo>
                    <a:pt x="2" y="227"/>
                    <a:pt x="3" y="227"/>
                    <a:pt x="3" y="226"/>
                  </a:cubicBezTo>
                  <a:cubicBezTo>
                    <a:pt x="3" y="225"/>
                    <a:pt x="3" y="225"/>
                    <a:pt x="3" y="224"/>
                  </a:cubicBezTo>
                  <a:cubicBezTo>
                    <a:pt x="3" y="223"/>
                    <a:pt x="3" y="223"/>
                    <a:pt x="3" y="222"/>
                  </a:cubicBezTo>
                  <a:cubicBezTo>
                    <a:pt x="3" y="221"/>
                    <a:pt x="2" y="220"/>
                    <a:pt x="1" y="220"/>
                  </a:cubicBezTo>
                  <a:cubicBezTo>
                    <a:pt x="1" y="220"/>
                    <a:pt x="0" y="221"/>
                    <a:pt x="0" y="222"/>
                  </a:cubicBezTo>
                  <a:close/>
                  <a:moveTo>
                    <a:pt x="0" y="210"/>
                  </a:moveTo>
                  <a:cubicBezTo>
                    <a:pt x="0" y="211"/>
                    <a:pt x="0" y="212"/>
                    <a:pt x="0" y="214"/>
                  </a:cubicBezTo>
                  <a:cubicBezTo>
                    <a:pt x="0" y="214"/>
                    <a:pt x="1" y="215"/>
                    <a:pt x="2" y="215"/>
                  </a:cubicBezTo>
                  <a:cubicBezTo>
                    <a:pt x="2" y="215"/>
                    <a:pt x="3" y="215"/>
                    <a:pt x="3" y="214"/>
                  </a:cubicBezTo>
                  <a:cubicBezTo>
                    <a:pt x="3" y="212"/>
                    <a:pt x="3" y="211"/>
                    <a:pt x="3" y="210"/>
                  </a:cubicBezTo>
                  <a:cubicBezTo>
                    <a:pt x="3" y="209"/>
                    <a:pt x="3" y="208"/>
                    <a:pt x="2" y="208"/>
                  </a:cubicBezTo>
                  <a:cubicBezTo>
                    <a:pt x="1" y="208"/>
                    <a:pt x="0" y="209"/>
                    <a:pt x="0" y="210"/>
                  </a:cubicBezTo>
                  <a:close/>
                  <a:moveTo>
                    <a:pt x="1" y="198"/>
                  </a:moveTo>
                  <a:cubicBezTo>
                    <a:pt x="1" y="199"/>
                    <a:pt x="1" y="200"/>
                    <a:pt x="1" y="202"/>
                  </a:cubicBezTo>
                  <a:cubicBezTo>
                    <a:pt x="1" y="202"/>
                    <a:pt x="1" y="203"/>
                    <a:pt x="2" y="203"/>
                  </a:cubicBezTo>
                  <a:cubicBezTo>
                    <a:pt x="3" y="203"/>
                    <a:pt x="4" y="203"/>
                    <a:pt x="4" y="202"/>
                  </a:cubicBezTo>
                  <a:cubicBezTo>
                    <a:pt x="4" y="201"/>
                    <a:pt x="4" y="199"/>
                    <a:pt x="4" y="198"/>
                  </a:cubicBezTo>
                  <a:cubicBezTo>
                    <a:pt x="4" y="197"/>
                    <a:pt x="4" y="196"/>
                    <a:pt x="3" y="196"/>
                  </a:cubicBezTo>
                  <a:cubicBezTo>
                    <a:pt x="2" y="196"/>
                    <a:pt x="2" y="197"/>
                    <a:pt x="1" y="198"/>
                  </a:cubicBezTo>
                  <a:close/>
                  <a:moveTo>
                    <a:pt x="3" y="185"/>
                  </a:moveTo>
                  <a:cubicBezTo>
                    <a:pt x="3" y="187"/>
                    <a:pt x="3" y="188"/>
                    <a:pt x="3" y="189"/>
                  </a:cubicBezTo>
                  <a:cubicBezTo>
                    <a:pt x="2" y="190"/>
                    <a:pt x="3" y="191"/>
                    <a:pt x="4" y="191"/>
                  </a:cubicBezTo>
                  <a:cubicBezTo>
                    <a:pt x="5" y="191"/>
                    <a:pt x="5" y="191"/>
                    <a:pt x="5" y="190"/>
                  </a:cubicBezTo>
                  <a:cubicBezTo>
                    <a:pt x="6" y="189"/>
                    <a:pt x="6" y="187"/>
                    <a:pt x="6" y="186"/>
                  </a:cubicBezTo>
                  <a:cubicBezTo>
                    <a:pt x="6" y="185"/>
                    <a:pt x="6" y="184"/>
                    <a:pt x="5" y="184"/>
                  </a:cubicBezTo>
                  <a:cubicBezTo>
                    <a:pt x="4" y="184"/>
                    <a:pt x="3" y="185"/>
                    <a:pt x="3" y="185"/>
                  </a:cubicBezTo>
                  <a:close/>
                  <a:moveTo>
                    <a:pt x="6" y="174"/>
                  </a:moveTo>
                  <a:cubicBezTo>
                    <a:pt x="5" y="175"/>
                    <a:pt x="5" y="176"/>
                    <a:pt x="5" y="178"/>
                  </a:cubicBezTo>
                  <a:cubicBezTo>
                    <a:pt x="5" y="178"/>
                    <a:pt x="5" y="179"/>
                    <a:pt x="6" y="179"/>
                  </a:cubicBezTo>
                  <a:cubicBezTo>
                    <a:pt x="7" y="179"/>
                    <a:pt x="7" y="179"/>
                    <a:pt x="8" y="178"/>
                  </a:cubicBezTo>
                  <a:cubicBezTo>
                    <a:pt x="8" y="177"/>
                    <a:pt x="8" y="176"/>
                    <a:pt x="9" y="174"/>
                  </a:cubicBezTo>
                  <a:cubicBezTo>
                    <a:pt x="9" y="173"/>
                    <a:pt x="8" y="173"/>
                    <a:pt x="7" y="172"/>
                  </a:cubicBezTo>
                  <a:cubicBezTo>
                    <a:pt x="7" y="172"/>
                    <a:pt x="6" y="173"/>
                    <a:pt x="6" y="174"/>
                  </a:cubicBezTo>
                  <a:close/>
                  <a:moveTo>
                    <a:pt x="9" y="162"/>
                  </a:moveTo>
                  <a:cubicBezTo>
                    <a:pt x="8" y="163"/>
                    <a:pt x="8" y="164"/>
                    <a:pt x="8" y="166"/>
                  </a:cubicBezTo>
                  <a:cubicBezTo>
                    <a:pt x="7" y="167"/>
                    <a:pt x="8" y="167"/>
                    <a:pt x="9" y="168"/>
                  </a:cubicBezTo>
                  <a:cubicBezTo>
                    <a:pt x="9" y="168"/>
                    <a:pt x="10" y="167"/>
                    <a:pt x="10" y="167"/>
                  </a:cubicBezTo>
                  <a:cubicBezTo>
                    <a:pt x="11" y="165"/>
                    <a:pt x="11" y="164"/>
                    <a:pt x="12" y="163"/>
                  </a:cubicBezTo>
                  <a:cubicBezTo>
                    <a:pt x="12" y="162"/>
                    <a:pt x="11" y="161"/>
                    <a:pt x="11" y="161"/>
                  </a:cubicBezTo>
                  <a:cubicBezTo>
                    <a:pt x="10" y="161"/>
                    <a:pt x="9" y="161"/>
                    <a:pt x="9" y="162"/>
                  </a:cubicBezTo>
                  <a:close/>
                  <a:moveTo>
                    <a:pt x="12" y="150"/>
                  </a:moveTo>
                  <a:cubicBezTo>
                    <a:pt x="12" y="152"/>
                    <a:pt x="11" y="153"/>
                    <a:pt x="11" y="154"/>
                  </a:cubicBezTo>
                  <a:cubicBezTo>
                    <a:pt x="11" y="155"/>
                    <a:pt x="11" y="156"/>
                    <a:pt x="12" y="156"/>
                  </a:cubicBezTo>
                  <a:cubicBezTo>
                    <a:pt x="13" y="156"/>
                    <a:pt x="14" y="156"/>
                    <a:pt x="14" y="155"/>
                  </a:cubicBezTo>
                  <a:cubicBezTo>
                    <a:pt x="14" y="154"/>
                    <a:pt x="15" y="152"/>
                    <a:pt x="15" y="151"/>
                  </a:cubicBezTo>
                  <a:cubicBezTo>
                    <a:pt x="15" y="150"/>
                    <a:pt x="15" y="150"/>
                    <a:pt x="14" y="149"/>
                  </a:cubicBezTo>
                  <a:cubicBezTo>
                    <a:pt x="13" y="149"/>
                    <a:pt x="13" y="149"/>
                    <a:pt x="12" y="150"/>
                  </a:cubicBezTo>
                  <a:close/>
                  <a:moveTo>
                    <a:pt x="17" y="139"/>
                  </a:moveTo>
                  <a:cubicBezTo>
                    <a:pt x="16" y="140"/>
                    <a:pt x="16" y="141"/>
                    <a:pt x="15" y="143"/>
                  </a:cubicBezTo>
                  <a:cubicBezTo>
                    <a:pt x="15" y="143"/>
                    <a:pt x="15" y="144"/>
                    <a:pt x="16" y="145"/>
                  </a:cubicBezTo>
                  <a:cubicBezTo>
                    <a:pt x="17" y="145"/>
                    <a:pt x="18" y="144"/>
                    <a:pt x="18" y="144"/>
                  </a:cubicBezTo>
                  <a:cubicBezTo>
                    <a:pt x="18" y="142"/>
                    <a:pt x="19" y="141"/>
                    <a:pt x="19" y="140"/>
                  </a:cubicBezTo>
                  <a:cubicBezTo>
                    <a:pt x="20" y="139"/>
                    <a:pt x="19" y="138"/>
                    <a:pt x="19" y="138"/>
                  </a:cubicBezTo>
                  <a:cubicBezTo>
                    <a:pt x="18" y="138"/>
                    <a:pt x="17" y="138"/>
                    <a:pt x="17" y="139"/>
                  </a:cubicBezTo>
                  <a:close/>
                  <a:moveTo>
                    <a:pt x="22" y="128"/>
                  </a:moveTo>
                  <a:cubicBezTo>
                    <a:pt x="21" y="129"/>
                    <a:pt x="20" y="130"/>
                    <a:pt x="20" y="131"/>
                  </a:cubicBezTo>
                  <a:cubicBezTo>
                    <a:pt x="20" y="132"/>
                    <a:pt x="20" y="133"/>
                    <a:pt x="21" y="133"/>
                  </a:cubicBezTo>
                  <a:cubicBezTo>
                    <a:pt x="21" y="134"/>
                    <a:pt x="22" y="133"/>
                    <a:pt x="23" y="133"/>
                  </a:cubicBezTo>
                  <a:cubicBezTo>
                    <a:pt x="23" y="131"/>
                    <a:pt x="24" y="130"/>
                    <a:pt x="24" y="129"/>
                  </a:cubicBezTo>
                  <a:cubicBezTo>
                    <a:pt x="25" y="128"/>
                    <a:pt x="24" y="127"/>
                    <a:pt x="24" y="127"/>
                  </a:cubicBezTo>
                  <a:cubicBezTo>
                    <a:pt x="23" y="127"/>
                    <a:pt x="22" y="127"/>
                    <a:pt x="22" y="128"/>
                  </a:cubicBezTo>
                  <a:close/>
                  <a:moveTo>
                    <a:pt x="27" y="117"/>
                  </a:moveTo>
                  <a:cubicBezTo>
                    <a:pt x="26" y="118"/>
                    <a:pt x="26" y="119"/>
                    <a:pt x="25" y="120"/>
                  </a:cubicBezTo>
                  <a:cubicBezTo>
                    <a:pt x="25" y="121"/>
                    <a:pt x="25" y="122"/>
                    <a:pt x="26" y="123"/>
                  </a:cubicBezTo>
                  <a:cubicBezTo>
                    <a:pt x="27" y="123"/>
                    <a:pt x="27" y="123"/>
                    <a:pt x="28" y="122"/>
                  </a:cubicBezTo>
                  <a:cubicBezTo>
                    <a:pt x="28" y="121"/>
                    <a:pt x="29" y="119"/>
                    <a:pt x="30" y="118"/>
                  </a:cubicBezTo>
                  <a:cubicBezTo>
                    <a:pt x="30" y="118"/>
                    <a:pt x="30" y="117"/>
                    <a:pt x="29" y="116"/>
                  </a:cubicBezTo>
                  <a:cubicBezTo>
                    <a:pt x="28" y="116"/>
                    <a:pt x="28" y="116"/>
                    <a:pt x="27" y="117"/>
                  </a:cubicBezTo>
                  <a:close/>
                  <a:moveTo>
                    <a:pt x="33" y="106"/>
                  </a:moveTo>
                  <a:cubicBezTo>
                    <a:pt x="32" y="108"/>
                    <a:pt x="32" y="109"/>
                    <a:pt x="31" y="110"/>
                  </a:cubicBezTo>
                  <a:cubicBezTo>
                    <a:pt x="31" y="111"/>
                    <a:pt x="31" y="111"/>
                    <a:pt x="32" y="112"/>
                  </a:cubicBezTo>
                  <a:cubicBezTo>
                    <a:pt x="32" y="112"/>
                    <a:pt x="33" y="112"/>
                    <a:pt x="34" y="111"/>
                  </a:cubicBezTo>
                  <a:cubicBezTo>
                    <a:pt x="34" y="110"/>
                    <a:pt x="35" y="109"/>
                    <a:pt x="36" y="108"/>
                  </a:cubicBezTo>
                  <a:cubicBezTo>
                    <a:pt x="36" y="107"/>
                    <a:pt x="36" y="106"/>
                    <a:pt x="35" y="106"/>
                  </a:cubicBezTo>
                  <a:cubicBezTo>
                    <a:pt x="35" y="105"/>
                    <a:pt x="34" y="106"/>
                    <a:pt x="33" y="106"/>
                  </a:cubicBezTo>
                  <a:close/>
                  <a:moveTo>
                    <a:pt x="40" y="96"/>
                  </a:moveTo>
                  <a:cubicBezTo>
                    <a:pt x="39" y="97"/>
                    <a:pt x="38" y="98"/>
                    <a:pt x="38" y="100"/>
                  </a:cubicBezTo>
                  <a:cubicBezTo>
                    <a:pt x="37" y="100"/>
                    <a:pt x="37" y="101"/>
                    <a:pt x="38" y="102"/>
                  </a:cubicBezTo>
                  <a:cubicBezTo>
                    <a:pt x="39" y="102"/>
                    <a:pt x="40" y="102"/>
                    <a:pt x="40" y="101"/>
                  </a:cubicBezTo>
                  <a:cubicBezTo>
                    <a:pt x="41" y="100"/>
                    <a:pt x="42" y="99"/>
                    <a:pt x="42" y="98"/>
                  </a:cubicBezTo>
                  <a:cubicBezTo>
                    <a:pt x="43" y="97"/>
                    <a:pt x="43" y="96"/>
                    <a:pt x="42" y="96"/>
                  </a:cubicBezTo>
                  <a:cubicBezTo>
                    <a:pt x="41" y="95"/>
                    <a:pt x="40" y="95"/>
                    <a:pt x="40" y="96"/>
                  </a:cubicBezTo>
                  <a:close/>
                  <a:moveTo>
                    <a:pt x="47" y="86"/>
                  </a:moveTo>
                  <a:cubicBezTo>
                    <a:pt x="46" y="87"/>
                    <a:pt x="45" y="89"/>
                    <a:pt x="45" y="90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2"/>
                    <a:pt x="47" y="91"/>
                  </a:cubicBezTo>
                  <a:cubicBezTo>
                    <a:pt x="48" y="90"/>
                    <a:pt x="49" y="89"/>
                    <a:pt x="49" y="88"/>
                  </a:cubicBezTo>
                  <a:cubicBezTo>
                    <a:pt x="50" y="88"/>
                    <a:pt x="50" y="87"/>
                    <a:pt x="49" y="86"/>
                  </a:cubicBezTo>
                  <a:cubicBezTo>
                    <a:pt x="49" y="86"/>
                    <a:pt x="48" y="86"/>
                    <a:pt x="47" y="86"/>
                  </a:cubicBezTo>
                  <a:close/>
                  <a:moveTo>
                    <a:pt x="55" y="77"/>
                  </a:moveTo>
                  <a:cubicBezTo>
                    <a:pt x="54" y="78"/>
                    <a:pt x="53" y="79"/>
                    <a:pt x="52" y="80"/>
                  </a:cubicBezTo>
                  <a:cubicBezTo>
                    <a:pt x="52" y="81"/>
                    <a:pt x="52" y="82"/>
                    <a:pt x="52" y="82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5" y="81"/>
                    <a:pt x="56" y="80"/>
                    <a:pt x="57" y="79"/>
                  </a:cubicBezTo>
                  <a:cubicBezTo>
                    <a:pt x="58" y="78"/>
                    <a:pt x="58" y="77"/>
                    <a:pt x="57" y="77"/>
                  </a:cubicBezTo>
                  <a:cubicBezTo>
                    <a:pt x="56" y="76"/>
                    <a:pt x="55" y="76"/>
                    <a:pt x="55" y="77"/>
                  </a:cubicBezTo>
                  <a:close/>
                  <a:moveTo>
                    <a:pt x="63" y="68"/>
                  </a:moveTo>
                  <a:cubicBezTo>
                    <a:pt x="62" y="69"/>
                    <a:pt x="61" y="70"/>
                    <a:pt x="60" y="71"/>
                  </a:cubicBezTo>
                  <a:cubicBezTo>
                    <a:pt x="60" y="72"/>
                    <a:pt x="60" y="72"/>
                    <a:pt x="60" y="73"/>
                  </a:cubicBezTo>
                  <a:cubicBezTo>
                    <a:pt x="61" y="74"/>
                    <a:pt x="62" y="74"/>
                    <a:pt x="62" y="73"/>
                  </a:cubicBezTo>
                  <a:cubicBezTo>
                    <a:pt x="63" y="72"/>
                    <a:pt x="64" y="71"/>
                    <a:pt x="65" y="70"/>
                  </a:cubicBezTo>
                  <a:cubicBezTo>
                    <a:pt x="66" y="69"/>
                    <a:pt x="66" y="69"/>
                    <a:pt x="65" y="68"/>
                  </a:cubicBezTo>
                  <a:cubicBezTo>
                    <a:pt x="65" y="67"/>
                    <a:pt x="64" y="67"/>
                    <a:pt x="63" y="68"/>
                  </a:cubicBezTo>
                  <a:close/>
                  <a:moveTo>
                    <a:pt x="72" y="59"/>
                  </a:moveTo>
                  <a:cubicBezTo>
                    <a:pt x="71" y="60"/>
                    <a:pt x="70" y="61"/>
                    <a:pt x="69" y="62"/>
                  </a:cubicBezTo>
                  <a:cubicBezTo>
                    <a:pt x="68" y="63"/>
                    <a:pt x="68" y="64"/>
                    <a:pt x="69" y="64"/>
                  </a:cubicBezTo>
                  <a:cubicBezTo>
                    <a:pt x="69" y="65"/>
                    <a:pt x="70" y="65"/>
                    <a:pt x="71" y="64"/>
                  </a:cubicBezTo>
                  <a:cubicBezTo>
                    <a:pt x="72" y="63"/>
                    <a:pt x="73" y="63"/>
                    <a:pt x="74" y="62"/>
                  </a:cubicBezTo>
                  <a:cubicBezTo>
                    <a:pt x="74" y="61"/>
                    <a:pt x="74" y="60"/>
                    <a:pt x="74" y="60"/>
                  </a:cubicBezTo>
                  <a:cubicBezTo>
                    <a:pt x="73" y="59"/>
                    <a:pt x="72" y="59"/>
                    <a:pt x="72" y="59"/>
                  </a:cubicBezTo>
                  <a:close/>
                  <a:moveTo>
                    <a:pt x="81" y="51"/>
                  </a:moveTo>
                  <a:cubicBezTo>
                    <a:pt x="80" y="52"/>
                    <a:pt x="79" y="53"/>
                    <a:pt x="78" y="54"/>
                  </a:cubicBezTo>
                  <a:cubicBezTo>
                    <a:pt x="77" y="55"/>
                    <a:pt x="77" y="56"/>
                    <a:pt x="78" y="56"/>
                  </a:cubicBezTo>
                  <a:cubicBezTo>
                    <a:pt x="78" y="57"/>
                    <a:pt x="79" y="57"/>
                    <a:pt x="80" y="56"/>
                  </a:cubicBezTo>
                  <a:cubicBezTo>
                    <a:pt x="81" y="55"/>
                    <a:pt x="82" y="55"/>
                    <a:pt x="83" y="54"/>
                  </a:cubicBezTo>
                  <a:cubicBezTo>
                    <a:pt x="83" y="53"/>
                    <a:pt x="83" y="52"/>
                    <a:pt x="83" y="52"/>
                  </a:cubicBezTo>
                  <a:cubicBezTo>
                    <a:pt x="82" y="51"/>
                    <a:pt x="81" y="51"/>
                    <a:pt x="81" y="51"/>
                  </a:cubicBezTo>
                  <a:close/>
                  <a:moveTo>
                    <a:pt x="90" y="44"/>
                  </a:moveTo>
                  <a:cubicBezTo>
                    <a:pt x="89" y="45"/>
                    <a:pt x="88" y="46"/>
                    <a:pt x="87" y="46"/>
                  </a:cubicBezTo>
                  <a:cubicBezTo>
                    <a:pt x="86" y="47"/>
                    <a:pt x="86" y="48"/>
                    <a:pt x="87" y="48"/>
                  </a:cubicBezTo>
                  <a:cubicBezTo>
                    <a:pt x="87" y="49"/>
                    <a:pt x="88" y="49"/>
                    <a:pt x="89" y="49"/>
                  </a:cubicBezTo>
                  <a:cubicBezTo>
                    <a:pt x="90" y="48"/>
                    <a:pt x="91" y="47"/>
                    <a:pt x="92" y="46"/>
                  </a:cubicBezTo>
                  <a:cubicBezTo>
                    <a:pt x="93" y="46"/>
                    <a:pt x="93" y="45"/>
                    <a:pt x="92" y="44"/>
                  </a:cubicBezTo>
                  <a:cubicBezTo>
                    <a:pt x="92" y="44"/>
                    <a:pt x="91" y="43"/>
                    <a:pt x="90" y="44"/>
                  </a:cubicBezTo>
                  <a:close/>
                  <a:moveTo>
                    <a:pt x="100" y="37"/>
                  </a:moveTo>
                  <a:cubicBezTo>
                    <a:pt x="99" y="38"/>
                    <a:pt x="98" y="38"/>
                    <a:pt x="97" y="39"/>
                  </a:cubicBezTo>
                  <a:cubicBezTo>
                    <a:pt x="96" y="40"/>
                    <a:pt x="96" y="41"/>
                    <a:pt x="97" y="41"/>
                  </a:cubicBezTo>
                  <a:cubicBezTo>
                    <a:pt x="97" y="42"/>
                    <a:pt x="98" y="42"/>
                    <a:pt x="99" y="42"/>
                  </a:cubicBezTo>
                  <a:cubicBezTo>
                    <a:pt x="100" y="41"/>
                    <a:pt x="101" y="40"/>
                    <a:pt x="102" y="39"/>
                  </a:cubicBezTo>
                  <a:cubicBezTo>
                    <a:pt x="103" y="39"/>
                    <a:pt x="103" y="38"/>
                    <a:pt x="102" y="37"/>
                  </a:cubicBezTo>
                  <a:cubicBezTo>
                    <a:pt x="102" y="37"/>
                    <a:pt x="101" y="36"/>
                    <a:pt x="100" y="37"/>
                  </a:cubicBezTo>
                  <a:close/>
                  <a:moveTo>
                    <a:pt x="111" y="30"/>
                  </a:moveTo>
                  <a:cubicBezTo>
                    <a:pt x="109" y="31"/>
                    <a:pt x="108" y="32"/>
                    <a:pt x="107" y="33"/>
                  </a:cubicBezTo>
                  <a:cubicBezTo>
                    <a:pt x="106" y="33"/>
                    <a:pt x="106" y="34"/>
                    <a:pt x="107" y="35"/>
                  </a:cubicBezTo>
                  <a:cubicBezTo>
                    <a:pt x="107" y="35"/>
                    <a:pt x="108" y="36"/>
                    <a:pt x="109" y="35"/>
                  </a:cubicBezTo>
                  <a:cubicBezTo>
                    <a:pt x="110" y="34"/>
                    <a:pt x="111" y="34"/>
                    <a:pt x="112" y="33"/>
                  </a:cubicBezTo>
                  <a:cubicBezTo>
                    <a:pt x="113" y="33"/>
                    <a:pt x="113" y="32"/>
                    <a:pt x="113" y="31"/>
                  </a:cubicBezTo>
                  <a:cubicBezTo>
                    <a:pt x="112" y="30"/>
                    <a:pt x="111" y="30"/>
                    <a:pt x="111" y="30"/>
                  </a:cubicBezTo>
                  <a:close/>
                  <a:moveTo>
                    <a:pt x="121" y="25"/>
                  </a:moveTo>
                  <a:cubicBezTo>
                    <a:pt x="120" y="25"/>
                    <a:pt x="119" y="26"/>
                    <a:pt x="118" y="27"/>
                  </a:cubicBezTo>
                  <a:cubicBezTo>
                    <a:pt x="117" y="27"/>
                    <a:pt x="117" y="28"/>
                    <a:pt x="117" y="29"/>
                  </a:cubicBezTo>
                  <a:cubicBezTo>
                    <a:pt x="117" y="29"/>
                    <a:pt x="118" y="30"/>
                    <a:pt x="119" y="29"/>
                  </a:cubicBezTo>
                  <a:cubicBezTo>
                    <a:pt x="120" y="29"/>
                    <a:pt x="121" y="28"/>
                    <a:pt x="123" y="27"/>
                  </a:cubicBezTo>
                  <a:cubicBezTo>
                    <a:pt x="123" y="27"/>
                    <a:pt x="124" y="26"/>
                    <a:pt x="123" y="25"/>
                  </a:cubicBezTo>
                  <a:cubicBezTo>
                    <a:pt x="123" y="25"/>
                    <a:pt x="122" y="24"/>
                    <a:pt x="121" y="25"/>
                  </a:cubicBezTo>
                  <a:close/>
                  <a:moveTo>
                    <a:pt x="132" y="19"/>
                  </a:moveTo>
                  <a:cubicBezTo>
                    <a:pt x="131" y="20"/>
                    <a:pt x="130" y="21"/>
                    <a:pt x="128" y="21"/>
                  </a:cubicBezTo>
                  <a:cubicBezTo>
                    <a:pt x="128" y="21"/>
                    <a:pt x="127" y="22"/>
                    <a:pt x="128" y="23"/>
                  </a:cubicBezTo>
                  <a:cubicBezTo>
                    <a:pt x="128" y="24"/>
                    <a:pt x="129" y="24"/>
                    <a:pt x="130" y="24"/>
                  </a:cubicBezTo>
                  <a:cubicBezTo>
                    <a:pt x="131" y="23"/>
                    <a:pt x="132" y="23"/>
                    <a:pt x="133" y="22"/>
                  </a:cubicBezTo>
                  <a:cubicBezTo>
                    <a:pt x="134" y="22"/>
                    <a:pt x="134" y="21"/>
                    <a:pt x="134" y="20"/>
                  </a:cubicBezTo>
                  <a:cubicBezTo>
                    <a:pt x="134" y="19"/>
                    <a:pt x="133" y="19"/>
                    <a:pt x="132" y="19"/>
                  </a:cubicBezTo>
                  <a:close/>
                  <a:moveTo>
                    <a:pt x="143" y="15"/>
                  </a:moveTo>
                  <a:cubicBezTo>
                    <a:pt x="142" y="15"/>
                    <a:pt x="141" y="16"/>
                    <a:pt x="140" y="16"/>
                  </a:cubicBezTo>
                  <a:cubicBezTo>
                    <a:pt x="139" y="17"/>
                    <a:pt x="138" y="17"/>
                    <a:pt x="139" y="18"/>
                  </a:cubicBezTo>
                  <a:cubicBezTo>
                    <a:pt x="139" y="19"/>
                    <a:pt x="140" y="19"/>
                    <a:pt x="141" y="19"/>
                  </a:cubicBezTo>
                  <a:cubicBezTo>
                    <a:pt x="142" y="19"/>
                    <a:pt x="143" y="18"/>
                    <a:pt x="144" y="18"/>
                  </a:cubicBezTo>
                  <a:cubicBezTo>
                    <a:pt x="145" y="17"/>
                    <a:pt x="146" y="16"/>
                    <a:pt x="145" y="16"/>
                  </a:cubicBezTo>
                  <a:cubicBezTo>
                    <a:pt x="145" y="15"/>
                    <a:pt x="144" y="14"/>
                    <a:pt x="143" y="15"/>
                  </a:cubicBezTo>
                  <a:close/>
                  <a:moveTo>
                    <a:pt x="155" y="11"/>
                  </a:moveTo>
                  <a:cubicBezTo>
                    <a:pt x="154" y="11"/>
                    <a:pt x="152" y="12"/>
                    <a:pt x="151" y="12"/>
                  </a:cubicBezTo>
                  <a:cubicBezTo>
                    <a:pt x="150" y="12"/>
                    <a:pt x="150" y="13"/>
                    <a:pt x="150" y="14"/>
                  </a:cubicBezTo>
                  <a:cubicBezTo>
                    <a:pt x="150" y="15"/>
                    <a:pt x="151" y="15"/>
                    <a:pt x="152" y="15"/>
                  </a:cubicBezTo>
                  <a:cubicBezTo>
                    <a:pt x="153" y="14"/>
                    <a:pt x="155" y="14"/>
                    <a:pt x="156" y="14"/>
                  </a:cubicBezTo>
                  <a:cubicBezTo>
                    <a:pt x="157" y="13"/>
                    <a:pt x="157" y="13"/>
                    <a:pt x="157" y="12"/>
                  </a:cubicBezTo>
                  <a:cubicBezTo>
                    <a:pt x="156" y="11"/>
                    <a:pt x="156" y="10"/>
                    <a:pt x="155" y="11"/>
                  </a:cubicBezTo>
                  <a:close/>
                  <a:moveTo>
                    <a:pt x="167" y="7"/>
                  </a:moveTo>
                  <a:cubicBezTo>
                    <a:pt x="165" y="8"/>
                    <a:pt x="164" y="8"/>
                    <a:pt x="163" y="8"/>
                  </a:cubicBezTo>
                  <a:cubicBezTo>
                    <a:pt x="162" y="9"/>
                    <a:pt x="161" y="9"/>
                    <a:pt x="162" y="10"/>
                  </a:cubicBezTo>
                  <a:cubicBezTo>
                    <a:pt x="162" y="11"/>
                    <a:pt x="163" y="12"/>
                    <a:pt x="163" y="11"/>
                  </a:cubicBezTo>
                  <a:cubicBezTo>
                    <a:pt x="165" y="11"/>
                    <a:pt x="166" y="11"/>
                    <a:pt x="167" y="10"/>
                  </a:cubicBezTo>
                  <a:cubicBezTo>
                    <a:pt x="168" y="10"/>
                    <a:pt x="169" y="9"/>
                    <a:pt x="168" y="8"/>
                  </a:cubicBezTo>
                  <a:cubicBezTo>
                    <a:pt x="168" y="8"/>
                    <a:pt x="167" y="7"/>
                    <a:pt x="167" y="7"/>
                  </a:cubicBezTo>
                  <a:close/>
                  <a:moveTo>
                    <a:pt x="178" y="5"/>
                  </a:moveTo>
                  <a:cubicBezTo>
                    <a:pt x="177" y="5"/>
                    <a:pt x="176" y="5"/>
                    <a:pt x="174" y="5"/>
                  </a:cubicBezTo>
                  <a:cubicBezTo>
                    <a:pt x="174" y="6"/>
                    <a:pt x="173" y="6"/>
                    <a:pt x="173" y="7"/>
                  </a:cubicBezTo>
                  <a:cubicBezTo>
                    <a:pt x="173" y="8"/>
                    <a:pt x="174" y="9"/>
                    <a:pt x="175" y="8"/>
                  </a:cubicBezTo>
                  <a:cubicBezTo>
                    <a:pt x="176" y="8"/>
                    <a:pt x="178" y="8"/>
                    <a:pt x="179" y="8"/>
                  </a:cubicBezTo>
                  <a:cubicBezTo>
                    <a:pt x="180" y="7"/>
                    <a:pt x="180" y="7"/>
                    <a:pt x="180" y="6"/>
                  </a:cubicBezTo>
                  <a:cubicBezTo>
                    <a:pt x="180" y="5"/>
                    <a:pt x="179" y="4"/>
                    <a:pt x="178" y="5"/>
                  </a:cubicBezTo>
                  <a:close/>
                  <a:moveTo>
                    <a:pt x="190" y="3"/>
                  </a:moveTo>
                  <a:cubicBezTo>
                    <a:pt x="189" y="3"/>
                    <a:pt x="188" y="3"/>
                    <a:pt x="186" y="3"/>
                  </a:cubicBezTo>
                  <a:cubicBezTo>
                    <a:pt x="186" y="3"/>
                    <a:pt x="185" y="4"/>
                    <a:pt x="185" y="5"/>
                  </a:cubicBezTo>
                  <a:cubicBezTo>
                    <a:pt x="185" y="6"/>
                    <a:pt x="186" y="6"/>
                    <a:pt x="187" y="6"/>
                  </a:cubicBezTo>
                  <a:cubicBezTo>
                    <a:pt x="188" y="6"/>
                    <a:pt x="189" y="6"/>
                    <a:pt x="191" y="6"/>
                  </a:cubicBezTo>
                  <a:cubicBezTo>
                    <a:pt x="192" y="5"/>
                    <a:pt x="192" y="5"/>
                    <a:pt x="192" y="4"/>
                  </a:cubicBezTo>
                  <a:cubicBezTo>
                    <a:pt x="192" y="3"/>
                    <a:pt x="191" y="2"/>
                    <a:pt x="190" y="3"/>
                  </a:cubicBezTo>
                  <a:close/>
                  <a:moveTo>
                    <a:pt x="202" y="1"/>
                  </a:moveTo>
                  <a:cubicBezTo>
                    <a:pt x="201" y="1"/>
                    <a:pt x="200" y="1"/>
                    <a:pt x="198" y="2"/>
                  </a:cubicBezTo>
                  <a:cubicBezTo>
                    <a:pt x="198" y="2"/>
                    <a:pt x="197" y="2"/>
                    <a:pt x="197" y="3"/>
                  </a:cubicBezTo>
                  <a:cubicBezTo>
                    <a:pt x="197" y="4"/>
                    <a:pt x="198" y="5"/>
                    <a:pt x="199" y="5"/>
                  </a:cubicBezTo>
                  <a:cubicBezTo>
                    <a:pt x="200" y="4"/>
                    <a:pt x="201" y="4"/>
                    <a:pt x="203" y="4"/>
                  </a:cubicBezTo>
                  <a:cubicBezTo>
                    <a:pt x="204" y="4"/>
                    <a:pt x="204" y="3"/>
                    <a:pt x="204" y="3"/>
                  </a:cubicBezTo>
                  <a:cubicBezTo>
                    <a:pt x="204" y="2"/>
                    <a:pt x="203" y="1"/>
                    <a:pt x="202" y="1"/>
                  </a:cubicBezTo>
                  <a:close/>
                  <a:moveTo>
                    <a:pt x="215" y="0"/>
                  </a:moveTo>
                  <a:cubicBezTo>
                    <a:pt x="213" y="0"/>
                    <a:pt x="212" y="1"/>
                    <a:pt x="211" y="1"/>
                  </a:cubicBezTo>
                  <a:cubicBezTo>
                    <a:pt x="210" y="1"/>
                    <a:pt x="209" y="1"/>
                    <a:pt x="209" y="2"/>
                  </a:cubicBezTo>
                  <a:cubicBezTo>
                    <a:pt x="209" y="3"/>
                    <a:pt x="210" y="4"/>
                    <a:pt x="211" y="4"/>
                  </a:cubicBezTo>
                  <a:cubicBezTo>
                    <a:pt x="212" y="4"/>
                    <a:pt x="213" y="3"/>
                    <a:pt x="215" y="3"/>
                  </a:cubicBezTo>
                  <a:cubicBezTo>
                    <a:pt x="216" y="3"/>
                    <a:pt x="216" y="3"/>
                    <a:pt x="216" y="2"/>
                  </a:cubicBezTo>
                  <a:cubicBezTo>
                    <a:pt x="216" y="1"/>
                    <a:pt x="215" y="0"/>
                    <a:pt x="215" y="0"/>
                  </a:cubicBezTo>
                  <a:close/>
                  <a:moveTo>
                    <a:pt x="227" y="0"/>
                  </a:moveTo>
                  <a:cubicBezTo>
                    <a:pt x="225" y="0"/>
                    <a:pt x="224" y="0"/>
                    <a:pt x="223" y="0"/>
                  </a:cubicBezTo>
                  <a:cubicBezTo>
                    <a:pt x="222" y="0"/>
                    <a:pt x="221" y="1"/>
                    <a:pt x="221" y="2"/>
                  </a:cubicBezTo>
                  <a:cubicBezTo>
                    <a:pt x="221" y="3"/>
                    <a:pt x="222" y="3"/>
                    <a:pt x="223" y="3"/>
                  </a:cubicBezTo>
                  <a:cubicBezTo>
                    <a:pt x="224" y="3"/>
                    <a:pt x="225" y="3"/>
                    <a:pt x="227" y="3"/>
                  </a:cubicBezTo>
                  <a:cubicBezTo>
                    <a:pt x="228" y="3"/>
                    <a:pt x="228" y="3"/>
                    <a:pt x="228" y="2"/>
                  </a:cubicBezTo>
                  <a:cubicBezTo>
                    <a:pt x="228" y="1"/>
                    <a:pt x="228" y="0"/>
                    <a:pt x="227" y="0"/>
                  </a:cubicBezTo>
                  <a:close/>
                  <a:moveTo>
                    <a:pt x="239" y="1"/>
                  </a:moveTo>
                  <a:cubicBezTo>
                    <a:pt x="238" y="1"/>
                    <a:pt x="236" y="1"/>
                    <a:pt x="235" y="1"/>
                  </a:cubicBezTo>
                  <a:cubicBezTo>
                    <a:pt x="234" y="1"/>
                    <a:pt x="233" y="1"/>
                    <a:pt x="233" y="2"/>
                  </a:cubicBezTo>
                  <a:cubicBezTo>
                    <a:pt x="233" y="3"/>
                    <a:pt x="234" y="4"/>
                    <a:pt x="235" y="4"/>
                  </a:cubicBezTo>
                  <a:cubicBezTo>
                    <a:pt x="236" y="4"/>
                    <a:pt x="237" y="4"/>
                    <a:pt x="239" y="4"/>
                  </a:cubicBezTo>
                  <a:cubicBezTo>
                    <a:pt x="239" y="4"/>
                    <a:pt x="240" y="3"/>
                    <a:pt x="240" y="3"/>
                  </a:cubicBezTo>
                  <a:cubicBezTo>
                    <a:pt x="240" y="2"/>
                    <a:pt x="240" y="1"/>
                    <a:pt x="239" y="1"/>
                  </a:cubicBezTo>
                  <a:close/>
                  <a:moveTo>
                    <a:pt x="251" y="2"/>
                  </a:moveTo>
                  <a:cubicBezTo>
                    <a:pt x="250" y="2"/>
                    <a:pt x="248" y="2"/>
                    <a:pt x="247" y="2"/>
                  </a:cubicBezTo>
                  <a:cubicBezTo>
                    <a:pt x="246" y="2"/>
                    <a:pt x="245" y="2"/>
                    <a:pt x="245" y="3"/>
                  </a:cubicBezTo>
                  <a:cubicBezTo>
                    <a:pt x="245" y="4"/>
                    <a:pt x="246" y="5"/>
                    <a:pt x="247" y="5"/>
                  </a:cubicBezTo>
                  <a:cubicBezTo>
                    <a:pt x="248" y="5"/>
                    <a:pt x="249" y="5"/>
                    <a:pt x="251" y="5"/>
                  </a:cubicBezTo>
                  <a:cubicBezTo>
                    <a:pt x="251" y="5"/>
                    <a:pt x="252" y="5"/>
                    <a:pt x="252" y="4"/>
                  </a:cubicBezTo>
                  <a:cubicBezTo>
                    <a:pt x="252" y="3"/>
                    <a:pt x="252" y="2"/>
                    <a:pt x="251" y="2"/>
                  </a:cubicBezTo>
                  <a:close/>
                  <a:moveTo>
                    <a:pt x="263" y="4"/>
                  </a:moveTo>
                  <a:cubicBezTo>
                    <a:pt x="262" y="4"/>
                    <a:pt x="260" y="4"/>
                    <a:pt x="259" y="3"/>
                  </a:cubicBezTo>
                  <a:cubicBezTo>
                    <a:pt x="258" y="3"/>
                    <a:pt x="257" y="4"/>
                    <a:pt x="257" y="5"/>
                  </a:cubicBezTo>
                  <a:cubicBezTo>
                    <a:pt x="257" y="5"/>
                    <a:pt x="258" y="6"/>
                    <a:pt x="258" y="6"/>
                  </a:cubicBezTo>
                  <a:cubicBezTo>
                    <a:pt x="260" y="7"/>
                    <a:pt x="261" y="7"/>
                    <a:pt x="262" y="7"/>
                  </a:cubicBezTo>
                  <a:cubicBezTo>
                    <a:pt x="263" y="7"/>
                    <a:pt x="264" y="7"/>
                    <a:pt x="264" y="6"/>
                  </a:cubicBezTo>
                  <a:cubicBezTo>
                    <a:pt x="264" y="5"/>
                    <a:pt x="264" y="4"/>
                    <a:pt x="263" y="4"/>
                  </a:cubicBezTo>
                  <a:close/>
                  <a:moveTo>
                    <a:pt x="275" y="7"/>
                  </a:moveTo>
                  <a:cubicBezTo>
                    <a:pt x="274" y="6"/>
                    <a:pt x="272" y="6"/>
                    <a:pt x="271" y="6"/>
                  </a:cubicBezTo>
                  <a:cubicBezTo>
                    <a:pt x="270" y="6"/>
                    <a:pt x="269" y="6"/>
                    <a:pt x="269" y="7"/>
                  </a:cubicBezTo>
                  <a:cubicBezTo>
                    <a:pt x="269" y="8"/>
                    <a:pt x="269" y="8"/>
                    <a:pt x="270" y="9"/>
                  </a:cubicBezTo>
                  <a:cubicBezTo>
                    <a:pt x="272" y="9"/>
                    <a:pt x="273" y="9"/>
                    <a:pt x="274" y="10"/>
                  </a:cubicBezTo>
                  <a:cubicBezTo>
                    <a:pt x="275" y="10"/>
                    <a:pt x="276" y="9"/>
                    <a:pt x="276" y="8"/>
                  </a:cubicBezTo>
                  <a:cubicBezTo>
                    <a:pt x="276" y="8"/>
                    <a:pt x="276" y="7"/>
                    <a:pt x="275" y="7"/>
                  </a:cubicBezTo>
                  <a:close/>
                  <a:moveTo>
                    <a:pt x="287" y="10"/>
                  </a:moveTo>
                  <a:cubicBezTo>
                    <a:pt x="285" y="9"/>
                    <a:pt x="284" y="9"/>
                    <a:pt x="283" y="9"/>
                  </a:cubicBezTo>
                  <a:cubicBezTo>
                    <a:pt x="282" y="8"/>
                    <a:pt x="281" y="9"/>
                    <a:pt x="281" y="10"/>
                  </a:cubicBezTo>
                  <a:cubicBezTo>
                    <a:pt x="281" y="11"/>
                    <a:pt x="281" y="11"/>
                    <a:pt x="282" y="12"/>
                  </a:cubicBezTo>
                  <a:cubicBezTo>
                    <a:pt x="283" y="12"/>
                    <a:pt x="284" y="12"/>
                    <a:pt x="286" y="13"/>
                  </a:cubicBezTo>
                  <a:cubicBezTo>
                    <a:pt x="287" y="13"/>
                    <a:pt x="287" y="13"/>
                    <a:pt x="288" y="12"/>
                  </a:cubicBezTo>
                  <a:cubicBezTo>
                    <a:pt x="288" y="11"/>
                    <a:pt x="287" y="10"/>
                    <a:pt x="287" y="10"/>
                  </a:cubicBezTo>
                  <a:close/>
                  <a:moveTo>
                    <a:pt x="298" y="14"/>
                  </a:moveTo>
                  <a:cubicBezTo>
                    <a:pt x="297" y="13"/>
                    <a:pt x="296" y="13"/>
                    <a:pt x="294" y="12"/>
                  </a:cubicBezTo>
                  <a:cubicBezTo>
                    <a:pt x="294" y="12"/>
                    <a:pt x="293" y="12"/>
                    <a:pt x="292" y="13"/>
                  </a:cubicBezTo>
                  <a:cubicBezTo>
                    <a:pt x="292" y="14"/>
                    <a:pt x="293" y="15"/>
                    <a:pt x="293" y="15"/>
                  </a:cubicBezTo>
                  <a:cubicBezTo>
                    <a:pt x="295" y="16"/>
                    <a:pt x="296" y="16"/>
                    <a:pt x="297" y="17"/>
                  </a:cubicBezTo>
                  <a:cubicBezTo>
                    <a:pt x="298" y="17"/>
                    <a:pt x="299" y="16"/>
                    <a:pt x="299" y="16"/>
                  </a:cubicBezTo>
                  <a:cubicBezTo>
                    <a:pt x="299" y="15"/>
                    <a:pt x="299" y="14"/>
                    <a:pt x="298" y="14"/>
                  </a:cubicBezTo>
                  <a:close/>
                  <a:moveTo>
                    <a:pt x="309" y="18"/>
                  </a:moveTo>
                  <a:cubicBezTo>
                    <a:pt x="308" y="18"/>
                    <a:pt x="307" y="17"/>
                    <a:pt x="306" y="17"/>
                  </a:cubicBezTo>
                  <a:cubicBezTo>
                    <a:pt x="305" y="16"/>
                    <a:pt x="304" y="17"/>
                    <a:pt x="304" y="17"/>
                  </a:cubicBezTo>
                  <a:cubicBezTo>
                    <a:pt x="303" y="18"/>
                    <a:pt x="304" y="19"/>
                    <a:pt x="305" y="19"/>
                  </a:cubicBezTo>
                  <a:cubicBezTo>
                    <a:pt x="306" y="20"/>
                    <a:pt x="307" y="20"/>
                    <a:pt x="308" y="21"/>
                  </a:cubicBezTo>
                  <a:cubicBezTo>
                    <a:pt x="309" y="21"/>
                    <a:pt x="310" y="21"/>
                    <a:pt x="310" y="20"/>
                  </a:cubicBezTo>
                  <a:cubicBezTo>
                    <a:pt x="311" y="19"/>
                    <a:pt x="310" y="19"/>
                    <a:pt x="309" y="18"/>
                  </a:cubicBezTo>
                  <a:close/>
                  <a:moveTo>
                    <a:pt x="321" y="23"/>
                  </a:moveTo>
                  <a:cubicBezTo>
                    <a:pt x="319" y="23"/>
                    <a:pt x="318" y="22"/>
                    <a:pt x="317" y="22"/>
                  </a:cubicBezTo>
                  <a:cubicBezTo>
                    <a:pt x="316" y="21"/>
                    <a:pt x="315" y="21"/>
                    <a:pt x="315" y="22"/>
                  </a:cubicBezTo>
                  <a:cubicBezTo>
                    <a:pt x="315" y="23"/>
                    <a:pt x="315" y="24"/>
                    <a:pt x="316" y="24"/>
                  </a:cubicBezTo>
                  <a:cubicBezTo>
                    <a:pt x="317" y="25"/>
                    <a:pt x="318" y="25"/>
                    <a:pt x="319" y="26"/>
                  </a:cubicBezTo>
                  <a:cubicBezTo>
                    <a:pt x="320" y="26"/>
                    <a:pt x="321" y="26"/>
                    <a:pt x="321" y="25"/>
                  </a:cubicBezTo>
                  <a:cubicBezTo>
                    <a:pt x="322" y="25"/>
                    <a:pt x="321" y="24"/>
                    <a:pt x="321" y="23"/>
                  </a:cubicBezTo>
                  <a:close/>
                  <a:moveTo>
                    <a:pt x="331" y="29"/>
                  </a:moveTo>
                  <a:cubicBezTo>
                    <a:pt x="330" y="28"/>
                    <a:pt x="329" y="28"/>
                    <a:pt x="328" y="27"/>
                  </a:cubicBezTo>
                  <a:cubicBezTo>
                    <a:pt x="327" y="27"/>
                    <a:pt x="326" y="27"/>
                    <a:pt x="326" y="28"/>
                  </a:cubicBezTo>
                  <a:cubicBezTo>
                    <a:pt x="325" y="28"/>
                    <a:pt x="326" y="29"/>
                    <a:pt x="326" y="30"/>
                  </a:cubicBezTo>
                  <a:cubicBezTo>
                    <a:pt x="327" y="30"/>
                    <a:pt x="329" y="31"/>
                    <a:pt x="330" y="32"/>
                  </a:cubicBezTo>
                  <a:cubicBezTo>
                    <a:pt x="331" y="32"/>
                    <a:pt x="331" y="32"/>
                    <a:pt x="332" y="31"/>
                  </a:cubicBezTo>
                  <a:cubicBezTo>
                    <a:pt x="332" y="30"/>
                    <a:pt x="332" y="29"/>
                    <a:pt x="331" y="29"/>
                  </a:cubicBezTo>
                  <a:close/>
                  <a:moveTo>
                    <a:pt x="342" y="35"/>
                  </a:moveTo>
                  <a:cubicBezTo>
                    <a:pt x="341" y="35"/>
                    <a:pt x="339" y="34"/>
                    <a:pt x="338" y="33"/>
                  </a:cubicBezTo>
                  <a:cubicBezTo>
                    <a:pt x="338" y="33"/>
                    <a:pt x="337" y="33"/>
                    <a:pt x="336" y="34"/>
                  </a:cubicBezTo>
                  <a:cubicBezTo>
                    <a:pt x="336" y="34"/>
                    <a:pt x="336" y="35"/>
                    <a:pt x="337" y="36"/>
                  </a:cubicBezTo>
                  <a:cubicBezTo>
                    <a:pt x="338" y="36"/>
                    <a:pt x="339" y="37"/>
                    <a:pt x="340" y="38"/>
                  </a:cubicBezTo>
                  <a:cubicBezTo>
                    <a:pt x="341" y="38"/>
                    <a:pt x="342" y="38"/>
                    <a:pt x="342" y="37"/>
                  </a:cubicBezTo>
                  <a:cubicBezTo>
                    <a:pt x="343" y="37"/>
                    <a:pt x="342" y="36"/>
                    <a:pt x="342" y="35"/>
                  </a:cubicBezTo>
                  <a:close/>
                  <a:moveTo>
                    <a:pt x="352" y="42"/>
                  </a:moveTo>
                  <a:cubicBezTo>
                    <a:pt x="351" y="41"/>
                    <a:pt x="350" y="41"/>
                    <a:pt x="348" y="40"/>
                  </a:cubicBezTo>
                  <a:cubicBezTo>
                    <a:pt x="348" y="39"/>
                    <a:pt x="347" y="40"/>
                    <a:pt x="346" y="40"/>
                  </a:cubicBezTo>
                  <a:cubicBezTo>
                    <a:pt x="346" y="41"/>
                    <a:pt x="346" y="42"/>
                    <a:pt x="347" y="42"/>
                  </a:cubicBezTo>
                  <a:cubicBezTo>
                    <a:pt x="348" y="43"/>
                    <a:pt x="349" y="44"/>
                    <a:pt x="350" y="45"/>
                  </a:cubicBezTo>
                  <a:cubicBezTo>
                    <a:pt x="351" y="45"/>
                    <a:pt x="352" y="45"/>
                    <a:pt x="352" y="44"/>
                  </a:cubicBezTo>
                  <a:cubicBezTo>
                    <a:pt x="353" y="44"/>
                    <a:pt x="352" y="43"/>
                    <a:pt x="352" y="42"/>
                  </a:cubicBezTo>
                  <a:close/>
                  <a:moveTo>
                    <a:pt x="361" y="50"/>
                  </a:moveTo>
                  <a:cubicBezTo>
                    <a:pt x="360" y="49"/>
                    <a:pt x="359" y="48"/>
                    <a:pt x="358" y="47"/>
                  </a:cubicBezTo>
                  <a:cubicBezTo>
                    <a:pt x="358" y="47"/>
                    <a:pt x="357" y="47"/>
                    <a:pt x="356" y="47"/>
                  </a:cubicBezTo>
                  <a:cubicBezTo>
                    <a:pt x="356" y="48"/>
                    <a:pt x="356" y="49"/>
                    <a:pt x="356" y="49"/>
                  </a:cubicBezTo>
                  <a:cubicBezTo>
                    <a:pt x="357" y="50"/>
                    <a:pt x="358" y="51"/>
                    <a:pt x="360" y="52"/>
                  </a:cubicBezTo>
                  <a:cubicBezTo>
                    <a:pt x="360" y="52"/>
                    <a:pt x="361" y="52"/>
                    <a:pt x="362" y="52"/>
                  </a:cubicBezTo>
                  <a:cubicBezTo>
                    <a:pt x="362" y="51"/>
                    <a:pt x="362" y="50"/>
                    <a:pt x="361" y="50"/>
                  </a:cubicBezTo>
                  <a:close/>
                  <a:moveTo>
                    <a:pt x="371" y="58"/>
                  </a:moveTo>
                  <a:cubicBezTo>
                    <a:pt x="370" y="57"/>
                    <a:pt x="369" y="56"/>
                    <a:pt x="368" y="55"/>
                  </a:cubicBezTo>
                  <a:cubicBezTo>
                    <a:pt x="367" y="54"/>
                    <a:pt x="366" y="54"/>
                    <a:pt x="365" y="55"/>
                  </a:cubicBezTo>
                  <a:cubicBezTo>
                    <a:pt x="365" y="56"/>
                    <a:pt x="365" y="57"/>
                    <a:pt x="366" y="57"/>
                  </a:cubicBezTo>
                  <a:cubicBezTo>
                    <a:pt x="367" y="58"/>
                    <a:pt x="368" y="59"/>
                    <a:pt x="369" y="60"/>
                  </a:cubicBezTo>
                  <a:cubicBezTo>
                    <a:pt x="369" y="60"/>
                    <a:pt x="370" y="60"/>
                    <a:pt x="371" y="60"/>
                  </a:cubicBezTo>
                  <a:cubicBezTo>
                    <a:pt x="371" y="59"/>
                    <a:pt x="371" y="58"/>
                    <a:pt x="371" y="58"/>
                  </a:cubicBezTo>
                  <a:close/>
                  <a:moveTo>
                    <a:pt x="379" y="66"/>
                  </a:moveTo>
                  <a:cubicBezTo>
                    <a:pt x="378" y="65"/>
                    <a:pt x="377" y="64"/>
                    <a:pt x="377" y="63"/>
                  </a:cubicBezTo>
                  <a:cubicBezTo>
                    <a:pt x="376" y="63"/>
                    <a:pt x="375" y="63"/>
                    <a:pt x="374" y="63"/>
                  </a:cubicBezTo>
                  <a:cubicBezTo>
                    <a:pt x="374" y="64"/>
                    <a:pt x="374" y="65"/>
                    <a:pt x="374" y="65"/>
                  </a:cubicBezTo>
                  <a:cubicBezTo>
                    <a:pt x="375" y="66"/>
                    <a:pt x="376" y="67"/>
                    <a:pt x="377" y="68"/>
                  </a:cubicBezTo>
                  <a:cubicBezTo>
                    <a:pt x="378" y="69"/>
                    <a:pt x="379" y="69"/>
                    <a:pt x="379" y="68"/>
                  </a:cubicBezTo>
                  <a:cubicBezTo>
                    <a:pt x="380" y="67"/>
                    <a:pt x="380" y="67"/>
                    <a:pt x="379" y="66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3" name="CustomShape 233"/>
            <p:cNvSpPr/>
            <p:nvPr/>
          </p:nvSpPr>
          <p:spPr>
            <a:xfrm>
              <a:off x="592200" y="5663520"/>
              <a:ext cx="77400" cy="75960"/>
            </a:xfrm>
            <a:custGeom>
              <a:avLst/>
              <a:gdLst/>
              <a:ahLst/>
              <a:cxnLst/>
              <a:rect l="l" t="t" r="r" b="b"/>
              <a:pathLst>
                <a:path w="54" h="54">
                  <a:moveTo>
                    <a:pt x="53" y="5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2" y="54"/>
                    <a:pt x="53" y="54"/>
                  </a:cubicBezTo>
                  <a:cubicBezTo>
                    <a:pt x="54" y="53"/>
                    <a:pt x="54" y="52"/>
                    <a:pt x="53" y="52"/>
                  </a:cubicBezTo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24" name="Group 234"/>
          <p:cNvGrpSpPr/>
          <p:nvPr/>
        </p:nvGrpSpPr>
        <p:grpSpPr>
          <a:xfrm>
            <a:off x="4374000" y="5207760"/>
            <a:ext cx="990360" cy="990360"/>
            <a:chOff x="4374000" y="5207760"/>
            <a:chExt cx="990360" cy="990360"/>
          </a:xfrm>
        </p:grpSpPr>
        <p:sp>
          <p:nvSpPr>
            <p:cNvPr id="1025" name="CustomShape 235"/>
            <p:cNvSpPr/>
            <p:nvPr/>
          </p:nvSpPr>
          <p:spPr>
            <a:xfrm>
              <a:off x="4374000" y="5207760"/>
              <a:ext cx="990360" cy="990360"/>
            </a:xfrm>
            <a:custGeom>
              <a:avLst/>
              <a:gdLst/>
              <a:ahLst/>
              <a:cxnLst/>
              <a:rect l="l" t="t" r="r" b="b"/>
              <a:pathLst>
                <a:path w="691" h="691">
                  <a:moveTo>
                    <a:pt x="346" y="2"/>
                  </a:moveTo>
                  <a:cubicBezTo>
                    <a:pt x="346" y="3"/>
                    <a:pt x="346" y="3"/>
                    <a:pt x="346" y="3"/>
                  </a:cubicBezTo>
                  <a:cubicBezTo>
                    <a:pt x="440" y="3"/>
                    <a:pt x="526" y="42"/>
                    <a:pt x="588" y="104"/>
                  </a:cubicBezTo>
                  <a:cubicBezTo>
                    <a:pt x="650" y="166"/>
                    <a:pt x="688" y="251"/>
                    <a:pt x="688" y="346"/>
                  </a:cubicBezTo>
                  <a:cubicBezTo>
                    <a:pt x="688" y="440"/>
                    <a:pt x="650" y="526"/>
                    <a:pt x="588" y="588"/>
                  </a:cubicBezTo>
                  <a:cubicBezTo>
                    <a:pt x="526" y="650"/>
                    <a:pt x="440" y="688"/>
                    <a:pt x="346" y="688"/>
                  </a:cubicBezTo>
                  <a:cubicBezTo>
                    <a:pt x="251" y="688"/>
                    <a:pt x="166" y="650"/>
                    <a:pt x="104" y="588"/>
                  </a:cubicBezTo>
                  <a:cubicBezTo>
                    <a:pt x="42" y="526"/>
                    <a:pt x="3" y="440"/>
                    <a:pt x="3" y="346"/>
                  </a:cubicBezTo>
                  <a:cubicBezTo>
                    <a:pt x="3" y="251"/>
                    <a:pt x="42" y="166"/>
                    <a:pt x="104" y="104"/>
                  </a:cubicBezTo>
                  <a:cubicBezTo>
                    <a:pt x="166" y="42"/>
                    <a:pt x="251" y="3"/>
                    <a:pt x="346" y="3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55" y="0"/>
                    <a:pt x="0" y="155"/>
                    <a:pt x="0" y="346"/>
                  </a:cubicBezTo>
                  <a:cubicBezTo>
                    <a:pt x="0" y="537"/>
                    <a:pt x="155" y="691"/>
                    <a:pt x="346" y="691"/>
                  </a:cubicBezTo>
                  <a:cubicBezTo>
                    <a:pt x="537" y="691"/>
                    <a:pt x="691" y="537"/>
                    <a:pt x="691" y="346"/>
                  </a:cubicBezTo>
                  <a:cubicBezTo>
                    <a:pt x="691" y="155"/>
                    <a:pt x="537" y="0"/>
                    <a:pt x="346" y="0"/>
                  </a:cubicBezTo>
                  <a:lnTo>
                    <a:pt x="34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6" name="CustomShape 236"/>
            <p:cNvSpPr/>
            <p:nvPr/>
          </p:nvSpPr>
          <p:spPr>
            <a:xfrm>
              <a:off x="4623120" y="5706360"/>
              <a:ext cx="42480" cy="294840"/>
            </a:xfrm>
            <a:custGeom>
              <a:avLst/>
              <a:gdLst/>
              <a:ahLst/>
              <a:cxnLst/>
              <a:rect l="l" t="t" r="r" b="b"/>
              <a:pathLst>
                <a:path w="30" h="206">
                  <a:moveTo>
                    <a:pt x="27" y="1"/>
                  </a:moveTo>
                  <a:cubicBezTo>
                    <a:pt x="9" y="46"/>
                    <a:pt x="0" y="89"/>
                    <a:pt x="0" y="126"/>
                  </a:cubicBezTo>
                  <a:cubicBezTo>
                    <a:pt x="0" y="158"/>
                    <a:pt x="7" y="186"/>
                    <a:pt x="20" y="205"/>
                  </a:cubicBezTo>
                  <a:cubicBezTo>
                    <a:pt x="21" y="206"/>
                    <a:pt x="22" y="206"/>
                    <a:pt x="23" y="206"/>
                  </a:cubicBezTo>
                  <a:cubicBezTo>
                    <a:pt x="23" y="205"/>
                    <a:pt x="23" y="204"/>
                    <a:pt x="23" y="204"/>
                  </a:cubicBezTo>
                  <a:cubicBezTo>
                    <a:pt x="10" y="185"/>
                    <a:pt x="3" y="158"/>
                    <a:pt x="3" y="126"/>
                  </a:cubicBezTo>
                  <a:cubicBezTo>
                    <a:pt x="3" y="90"/>
                    <a:pt x="12" y="47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  <a:cubicBezTo>
                    <a:pt x="28" y="0"/>
                    <a:pt x="27" y="0"/>
                    <a:pt x="27" y="1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7" name="CustomShape 237"/>
            <p:cNvSpPr/>
            <p:nvPr/>
          </p:nvSpPr>
          <p:spPr>
            <a:xfrm>
              <a:off x="4869360" y="5369760"/>
              <a:ext cx="250560" cy="340920"/>
            </a:xfrm>
            <a:custGeom>
              <a:avLst/>
              <a:gdLst/>
              <a:ahLst/>
              <a:cxnLst/>
              <a:rect l="l" t="t" r="r" b="b"/>
              <a:pathLst>
                <a:path w="175" h="238">
                  <a:moveTo>
                    <a:pt x="148" y="236"/>
                  </a:moveTo>
                  <a:cubicBezTo>
                    <a:pt x="166" y="191"/>
                    <a:pt x="175" y="148"/>
                    <a:pt x="175" y="110"/>
                  </a:cubicBezTo>
                  <a:cubicBezTo>
                    <a:pt x="175" y="87"/>
                    <a:pt x="171" y="66"/>
                    <a:pt x="164" y="49"/>
                  </a:cubicBezTo>
                  <a:cubicBezTo>
                    <a:pt x="157" y="32"/>
                    <a:pt x="146" y="18"/>
                    <a:pt x="131" y="10"/>
                  </a:cubicBezTo>
                  <a:cubicBezTo>
                    <a:pt x="120" y="3"/>
                    <a:pt x="107" y="0"/>
                    <a:pt x="93" y="0"/>
                  </a:cubicBezTo>
                  <a:cubicBezTo>
                    <a:pt x="65" y="0"/>
                    <a:pt x="33" y="13"/>
                    <a:pt x="1" y="37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1" y="40"/>
                    <a:pt x="2" y="40"/>
                    <a:pt x="3" y="39"/>
                  </a:cubicBezTo>
                  <a:cubicBezTo>
                    <a:pt x="34" y="16"/>
                    <a:pt x="66" y="3"/>
                    <a:pt x="93" y="3"/>
                  </a:cubicBezTo>
                  <a:cubicBezTo>
                    <a:pt x="107" y="3"/>
                    <a:pt x="119" y="6"/>
                    <a:pt x="130" y="12"/>
                  </a:cubicBezTo>
                  <a:cubicBezTo>
                    <a:pt x="144" y="21"/>
                    <a:pt x="154" y="33"/>
                    <a:pt x="161" y="50"/>
                  </a:cubicBezTo>
                  <a:cubicBezTo>
                    <a:pt x="168" y="67"/>
                    <a:pt x="172" y="87"/>
                    <a:pt x="172" y="110"/>
                  </a:cubicBezTo>
                  <a:cubicBezTo>
                    <a:pt x="172" y="147"/>
                    <a:pt x="163" y="190"/>
                    <a:pt x="145" y="235"/>
                  </a:cubicBezTo>
                  <a:cubicBezTo>
                    <a:pt x="145" y="236"/>
                    <a:pt x="145" y="237"/>
                    <a:pt x="146" y="237"/>
                  </a:cubicBezTo>
                  <a:cubicBezTo>
                    <a:pt x="147" y="238"/>
                    <a:pt x="148" y="237"/>
                    <a:pt x="148" y="236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8" name="CustomShape 238"/>
            <p:cNvSpPr/>
            <p:nvPr/>
          </p:nvSpPr>
          <p:spPr>
            <a:xfrm>
              <a:off x="5042520" y="5704920"/>
              <a:ext cx="37800" cy="80640"/>
            </a:xfrm>
            <a:custGeom>
              <a:avLst/>
              <a:gdLst/>
              <a:ahLst/>
              <a:cxnLst/>
              <a:rect l="l" t="t" r="r" b="b"/>
              <a:pathLst>
                <a:path w="27" h="56">
                  <a:moveTo>
                    <a:pt x="3" y="55"/>
                  </a:moveTo>
                  <a:cubicBezTo>
                    <a:pt x="12" y="38"/>
                    <a:pt x="20" y="20"/>
                    <a:pt x="27" y="2"/>
                  </a:cubicBezTo>
                  <a:cubicBezTo>
                    <a:pt x="27" y="2"/>
                    <a:pt x="27" y="1"/>
                    <a:pt x="26" y="0"/>
                  </a:cubicBezTo>
                  <a:cubicBezTo>
                    <a:pt x="25" y="0"/>
                    <a:pt x="24" y="1"/>
                    <a:pt x="24" y="1"/>
                  </a:cubicBezTo>
                  <a:cubicBezTo>
                    <a:pt x="17" y="19"/>
                    <a:pt x="9" y="36"/>
                    <a:pt x="0" y="53"/>
                  </a:cubicBezTo>
                  <a:cubicBezTo>
                    <a:pt x="0" y="54"/>
                    <a:pt x="0" y="55"/>
                    <a:pt x="1" y="55"/>
                  </a:cubicBezTo>
                  <a:cubicBezTo>
                    <a:pt x="1" y="56"/>
                    <a:pt x="2" y="55"/>
                    <a:pt x="3" y="55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9" name="CustomShape 239"/>
            <p:cNvSpPr/>
            <p:nvPr/>
          </p:nvSpPr>
          <p:spPr>
            <a:xfrm>
              <a:off x="4708800" y="5988960"/>
              <a:ext cx="164880" cy="55080"/>
            </a:xfrm>
            <a:custGeom>
              <a:avLst/>
              <a:gdLst/>
              <a:ahLst/>
              <a:cxnLst/>
              <a:rect l="l" t="t" r="r" b="b"/>
              <a:pathLst>
                <a:path w="115" h="39">
                  <a:moveTo>
                    <a:pt x="1" y="37"/>
                  </a:moveTo>
                  <a:cubicBezTo>
                    <a:pt x="8" y="39"/>
                    <a:pt x="14" y="39"/>
                    <a:pt x="21" y="39"/>
                  </a:cubicBezTo>
                  <a:cubicBezTo>
                    <a:pt x="49" y="39"/>
                    <a:pt x="82" y="26"/>
                    <a:pt x="114" y="3"/>
                  </a:cubicBezTo>
                  <a:cubicBezTo>
                    <a:pt x="114" y="2"/>
                    <a:pt x="115" y="1"/>
                    <a:pt x="114" y="1"/>
                  </a:cubicBezTo>
                  <a:cubicBezTo>
                    <a:pt x="114" y="0"/>
                    <a:pt x="113" y="0"/>
                    <a:pt x="112" y="0"/>
                  </a:cubicBezTo>
                  <a:cubicBezTo>
                    <a:pt x="80" y="24"/>
                    <a:pt x="48" y="36"/>
                    <a:pt x="21" y="36"/>
                  </a:cubicBezTo>
                  <a:cubicBezTo>
                    <a:pt x="14" y="36"/>
                    <a:pt x="8" y="36"/>
                    <a:pt x="2" y="34"/>
                  </a:cubicBezTo>
                  <a:cubicBezTo>
                    <a:pt x="1" y="34"/>
                    <a:pt x="0" y="34"/>
                    <a:pt x="0" y="35"/>
                  </a:cubicBezTo>
                  <a:cubicBezTo>
                    <a:pt x="0" y="36"/>
                    <a:pt x="0" y="37"/>
                    <a:pt x="1" y="37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0" name="CustomShape 240"/>
            <p:cNvSpPr/>
            <p:nvPr/>
          </p:nvSpPr>
          <p:spPr>
            <a:xfrm>
              <a:off x="4869360" y="5749200"/>
              <a:ext cx="363240" cy="149040"/>
            </a:xfrm>
            <a:custGeom>
              <a:avLst/>
              <a:gdLst/>
              <a:ahLst/>
              <a:cxnLst/>
              <a:rect l="l" t="t" r="r" b="b"/>
              <a:pathLst>
                <a:path w="254" h="104">
                  <a:moveTo>
                    <a:pt x="252" y="6"/>
                  </a:moveTo>
                  <a:cubicBezTo>
                    <a:pt x="252" y="4"/>
                    <a:pt x="253" y="3"/>
                    <a:pt x="254" y="2"/>
                  </a:cubicBezTo>
                  <a:cubicBezTo>
                    <a:pt x="254" y="1"/>
                    <a:pt x="254" y="0"/>
                    <a:pt x="253" y="0"/>
                  </a:cubicBezTo>
                  <a:cubicBezTo>
                    <a:pt x="252" y="0"/>
                    <a:pt x="251" y="0"/>
                    <a:pt x="251" y="1"/>
                  </a:cubicBezTo>
                  <a:cubicBezTo>
                    <a:pt x="250" y="2"/>
                    <a:pt x="250" y="3"/>
                    <a:pt x="249" y="4"/>
                  </a:cubicBezTo>
                  <a:cubicBezTo>
                    <a:pt x="249" y="5"/>
                    <a:pt x="249" y="6"/>
                    <a:pt x="250" y="6"/>
                  </a:cubicBezTo>
                  <a:cubicBezTo>
                    <a:pt x="250" y="7"/>
                    <a:pt x="251" y="6"/>
                    <a:pt x="252" y="6"/>
                  </a:cubicBezTo>
                  <a:close/>
                  <a:moveTo>
                    <a:pt x="245" y="16"/>
                  </a:moveTo>
                  <a:cubicBezTo>
                    <a:pt x="246" y="15"/>
                    <a:pt x="247" y="14"/>
                    <a:pt x="248" y="13"/>
                  </a:cubicBezTo>
                  <a:cubicBezTo>
                    <a:pt x="248" y="12"/>
                    <a:pt x="248" y="11"/>
                    <a:pt x="247" y="11"/>
                  </a:cubicBezTo>
                  <a:cubicBezTo>
                    <a:pt x="246" y="10"/>
                    <a:pt x="246" y="10"/>
                    <a:pt x="245" y="11"/>
                  </a:cubicBezTo>
                  <a:cubicBezTo>
                    <a:pt x="244" y="12"/>
                    <a:pt x="244" y="13"/>
                    <a:pt x="243" y="14"/>
                  </a:cubicBezTo>
                  <a:cubicBezTo>
                    <a:pt x="242" y="15"/>
                    <a:pt x="243" y="16"/>
                    <a:pt x="243" y="17"/>
                  </a:cubicBezTo>
                  <a:cubicBezTo>
                    <a:pt x="244" y="17"/>
                    <a:pt x="245" y="17"/>
                    <a:pt x="245" y="16"/>
                  </a:cubicBezTo>
                  <a:close/>
                  <a:moveTo>
                    <a:pt x="238" y="26"/>
                  </a:moveTo>
                  <a:cubicBezTo>
                    <a:pt x="239" y="25"/>
                    <a:pt x="240" y="24"/>
                    <a:pt x="240" y="23"/>
                  </a:cubicBezTo>
                  <a:cubicBezTo>
                    <a:pt x="241" y="22"/>
                    <a:pt x="241" y="21"/>
                    <a:pt x="240" y="21"/>
                  </a:cubicBezTo>
                  <a:cubicBezTo>
                    <a:pt x="240" y="20"/>
                    <a:pt x="239" y="20"/>
                    <a:pt x="238" y="21"/>
                  </a:cubicBezTo>
                  <a:cubicBezTo>
                    <a:pt x="237" y="22"/>
                    <a:pt x="236" y="23"/>
                    <a:pt x="235" y="24"/>
                  </a:cubicBezTo>
                  <a:cubicBezTo>
                    <a:pt x="235" y="24"/>
                    <a:pt x="235" y="25"/>
                    <a:pt x="236" y="26"/>
                  </a:cubicBezTo>
                  <a:cubicBezTo>
                    <a:pt x="236" y="26"/>
                    <a:pt x="237" y="26"/>
                    <a:pt x="238" y="26"/>
                  </a:cubicBezTo>
                  <a:close/>
                  <a:moveTo>
                    <a:pt x="229" y="35"/>
                  </a:moveTo>
                  <a:cubicBezTo>
                    <a:pt x="230" y="34"/>
                    <a:pt x="231" y="33"/>
                    <a:pt x="232" y="32"/>
                  </a:cubicBezTo>
                  <a:cubicBezTo>
                    <a:pt x="233" y="31"/>
                    <a:pt x="233" y="30"/>
                    <a:pt x="232" y="30"/>
                  </a:cubicBezTo>
                  <a:cubicBezTo>
                    <a:pt x="232" y="29"/>
                    <a:pt x="231" y="29"/>
                    <a:pt x="230" y="30"/>
                  </a:cubicBezTo>
                  <a:cubicBezTo>
                    <a:pt x="229" y="30"/>
                    <a:pt x="228" y="31"/>
                    <a:pt x="227" y="32"/>
                  </a:cubicBezTo>
                  <a:cubicBezTo>
                    <a:pt x="227" y="33"/>
                    <a:pt x="227" y="34"/>
                    <a:pt x="227" y="34"/>
                  </a:cubicBezTo>
                  <a:cubicBezTo>
                    <a:pt x="228" y="35"/>
                    <a:pt x="229" y="35"/>
                    <a:pt x="229" y="35"/>
                  </a:cubicBezTo>
                  <a:close/>
                  <a:moveTo>
                    <a:pt x="220" y="43"/>
                  </a:moveTo>
                  <a:cubicBezTo>
                    <a:pt x="221" y="42"/>
                    <a:pt x="222" y="41"/>
                    <a:pt x="223" y="40"/>
                  </a:cubicBezTo>
                  <a:cubicBezTo>
                    <a:pt x="224" y="39"/>
                    <a:pt x="224" y="38"/>
                    <a:pt x="223" y="38"/>
                  </a:cubicBezTo>
                  <a:cubicBezTo>
                    <a:pt x="223" y="37"/>
                    <a:pt x="222" y="37"/>
                    <a:pt x="221" y="38"/>
                  </a:cubicBezTo>
                  <a:cubicBezTo>
                    <a:pt x="220" y="38"/>
                    <a:pt x="219" y="39"/>
                    <a:pt x="218" y="40"/>
                  </a:cubicBezTo>
                  <a:cubicBezTo>
                    <a:pt x="218" y="41"/>
                    <a:pt x="217" y="42"/>
                    <a:pt x="218" y="42"/>
                  </a:cubicBezTo>
                  <a:cubicBezTo>
                    <a:pt x="218" y="43"/>
                    <a:pt x="219" y="43"/>
                    <a:pt x="220" y="43"/>
                  </a:cubicBezTo>
                  <a:close/>
                  <a:moveTo>
                    <a:pt x="210" y="50"/>
                  </a:moveTo>
                  <a:cubicBezTo>
                    <a:pt x="211" y="49"/>
                    <a:pt x="213" y="48"/>
                    <a:pt x="214" y="47"/>
                  </a:cubicBezTo>
                  <a:cubicBezTo>
                    <a:pt x="214" y="47"/>
                    <a:pt x="214" y="46"/>
                    <a:pt x="214" y="45"/>
                  </a:cubicBezTo>
                  <a:cubicBezTo>
                    <a:pt x="213" y="45"/>
                    <a:pt x="212" y="45"/>
                    <a:pt x="212" y="45"/>
                  </a:cubicBezTo>
                  <a:cubicBezTo>
                    <a:pt x="211" y="46"/>
                    <a:pt x="210" y="47"/>
                    <a:pt x="209" y="47"/>
                  </a:cubicBezTo>
                  <a:cubicBezTo>
                    <a:pt x="208" y="48"/>
                    <a:pt x="208" y="49"/>
                    <a:pt x="208" y="49"/>
                  </a:cubicBezTo>
                  <a:cubicBezTo>
                    <a:pt x="209" y="50"/>
                    <a:pt x="210" y="50"/>
                    <a:pt x="210" y="50"/>
                  </a:cubicBezTo>
                  <a:close/>
                  <a:moveTo>
                    <a:pt x="200" y="56"/>
                  </a:moveTo>
                  <a:cubicBezTo>
                    <a:pt x="201" y="56"/>
                    <a:pt x="202" y="55"/>
                    <a:pt x="204" y="54"/>
                  </a:cubicBezTo>
                  <a:cubicBezTo>
                    <a:pt x="204" y="54"/>
                    <a:pt x="204" y="53"/>
                    <a:pt x="204" y="52"/>
                  </a:cubicBezTo>
                  <a:cubicBezTo>
                    <a:pt x="204" y="52"/>
                    <a:pt x="203" y="51"/>
                    <a:pt x="202" y="52"/>
                  </a:cubicBezTo>
                  <a:cubicBezTo>
                    <a:pt x="201" y="52"/>
                    <a:pt x="200" y="53"/>
                    <a:pt x="199" y="54"/>
                  </a:cubicBezTo>
                  <a:cubicBezTo>
                    <a:pt x="198" y="54"/>
                    <a:pt x="198" y="55"/>
                    <a:pt x="198" y="56"/>
                  </a:cubicBezTo>
                  <a:cubicBezTo>
                    <a:pt x="198" y="57"/>
                    <a:pt x="199" y="57"/>
                    <a:pt x="200" y="56"/>
                  </a:cubicBezTo>
                  <a:close/>
                  <a:moveTo>
                    <a:pt x="190" y="63"/>
                  </a:moveTo>
                  <a:cubicBezTo>
                    <a:pt x="191" y="62"/>
                    <a:pt x="192" y="61"/>
                    <a:pt x="193" y="61"/>
                  </a:cubicBezTo>
                  <a:cubicBezTo>
                    <a:pt x="194" y="60"/>
                    <a:pt x="194" y="59"/>
                    <a:pt x="194" y="59"/>
                  </a:cubicBezTo>
                  <a:cubicBezTo>
                    <a:pt x="193" y="58"/>
                    <a:pt x="192" y="58"/>
                    <a:pt x="192" y="58"/>
                  </a:cubicBezTo>
                  <a:cubicBezTo>
                    <a:pt x="190" y="59"/>
                    <a:pt x="189" y="59"/>
                    <a:pt x="188" y="60"/>
                  </a:cubicBezTo>
                  <a:cubicBezTo>
                    <a:pt x="187" y="60"/>
                    <a:pt x="187" y="61"/>
                    <a:pt x="188" y="62"/>
                  </a:cubicBezTo>
                  <a:cubicBezTo>
                    <a:pt x="188" y="63"/>
                    <a:pt x="189" y="63"/>
                    <a:pt x="190" y="63"/>
                  </a:cubicBezTo>
                  <a:close/>
                  <a:moveTo>
                    <a:pt x="179" y="68"/>
                  </a:moveTo>
                  <a:cubicBezTo>
                    <a:pt x="180" y="67"/>
                    <a:pt x="181" y="67"/>
                    <a:pt x="182" y="66"/>
                  </a:cubicBezTo>
                  <a:cubicBezTo>
                    <a:pt x="183" y="66"/>
                    <a:pt x="183" y="65"/>
                    <a:pt x="183" y="64"/>
                  </a:cubicBezTo>
                  <a:cubicBezTo>
                    <a:pt x="183" y="63"/>
                    <a:pt x="182" y="63"/>
                    <a:pt x="181" y="64"/>
                  </a:cubicBezTo>
                  <a:cubicBezTo>
                    <a:pt x="180" y="64"/>
                    <a:pt x="179" y="65"/>
                    <a:pt x="177" y="65"/>
                  </a:cubicBezTo>
                  <a:cubicBezTo>
                    <a:pt x="177" y="66"/>
                    <a:pt x="176" y="67"/>
                    <a:pt x="177" y="67"/>
                  </a:cubicBezTo>
                  <a:cubicBezTo>
                    <a:pt x="177" y="68"/>
                    <a:pt x="178" y="68"/>
                    <a:pt x="179" y="68"/>
                  </a:cubicBezTo>
                  <a:close/>
                  <a:moveTo>
                    <a:pt x="168" y="73"/>
                  </a:moveTo>
                  <a:cubicBezTo>
                    <a:pt x="169" y="73"/>
                    <a:pt x="170" y="72"/>
                    <a:pt x="171" y="71"/>
                  </a:cubicBezTo>
                  <a:cubicBezTo>
                    <a:pt x="172" y="71"/>
                    <a:pt x="172" y="70"/>
                    <a:pt x="172" y="69"/>
                  </a:cubicBezTo>
                  <a:cubicBezTo>
                    <a:pt x="172" y="69"/>
                    <a:pt x="171" y="68"/>
                    <a:pt x="170" y="69"/>
                  </a:cubicBezTo>
                  <a:cubicBezTo>
                    <a:pt x="169" y="69"/>
                    <a:pt x="168" y="70"/>
                    <a:pt x="166" y="70"/>
                  </a:cubicBezTo>
                  <a:cubicBezTo>
                    <a:pt x="166" y="71"/>
                    <a:pt x="165" y="71"/>
                    <a:pt x="166" y="72"/>
                  </a:cubicBezTo>
                  <a:cubicBezTo>
                    <a:pt x="166" y="73"/>
                    <a:pt x="167" y="73"/>
                    <a:pt x="168" y="73"/>
                  </a:cubicBezTo>
                  <a:close/>
                  <a:moveTo>
                    <a:pt x="156" y="78"/>
                  </a:moveTo>
                  <a:cubicBezTo>
                    <a:pt x="158" y="77"/>
                    <a:pt x="159" y="77"/>
                    <a:pt x="160" y="76"/>
                  </a:cubicBezTo>
                  <a:cubicBezTo>
                    <a:pt x="161" y="76"/>
                    <a:pt x="161" y="75"/>
                    <a:pt x="161" y="74"/>
                  </a:cubicBezTo>
                  <a:cubicBezTo>
                    <a:pt x="161" y="73"/>
                    <a:pt x="160" y="73"/>
                    <a:pt x="159" y="73"/>
                  </a:cubicBezTo>
                  <a:cubicBezTo>
                    <a:pt x="158" y="74"/>
                    <a:pt x="157" y="74"/>
                    <a:pt x="155" y="75"/>
                  </a:cubicBezTo>
                  <a:cubicBezTo>
                    <a:pt x="155" y="75"/>
                    <a:pt x="154" y="76"/>
                    <a:pt x="154" y="77"/>
                  </a:cubicBezTo>
                  <a:cubicBezTo>
                    <a:pt x="155" y="78"/>
                    <a:pt x="156" y="78"/>
                    <a:pt x="156" y="78"/>
                  </a:cubicBezTo>
                  <a:close/>
                  <a:moveTo>
                    <a:pt x="145" y="82"/>
                  </a:moveTo>
                  <a:cubicBezTo>
                    <a:pt x="146" y="81"/>
                    <a:pt x="148" y="81"/>
                    <a:pt x="149" y="80"/>
                  </a:cubicBezTo>
                  <a:cubicBezTo>
                    <a:pt x="150" y="80"/>
                    <a:pt x="150" y="79"/>
                    <a:pt x="150" y="78"/>
                  </a:cubicBezTo>
                  <a:cubicBezTo>
                    <a:pt x="149" y="78"/>
                    <a:pt x="149" y="77"/>
                    <a:pt x="148" y="78"/>
                  </a:cubicBezTo>
                  <a:cubicBezTo>
                    <a:pt x="147" y="78"/>
                    <a:pt x="145" y="78"/>
                    <a:pt x="144" y="79"/>
                  </a:cubicBezTo>
                  <a:cubicBezTo>
                    <a:pt x="143" y="79"/>
                    <a:pt x="143" y="80"/>
                    <a:pt x="143" y="81"/>
                  </a:cubicBezTo>
                  <a:cubicBezTo>
                    <a:pt x="143" y="82"/>
                    <a:pt x="144" y="82"/>
                    <a:pt x="145" y="82"/>
                  </a:cubicBezTo>
                  <a:close/>
                  <a:moveTo>
                    <a:pt x="133" y="85"/>
                  </a:moveTo>
                  <a:cubicBezTo>
                    <a:pt x="135" y="85"/>
                    <a:pt x="136" y="85"/>
                    <a:pt x="137" y="84"/>
                  </a:cubicBezTo>
                  <a:cubicBezTo>
                    <a:pt x="138" y="84"/>
                    <a:pt x="139" y="83"/>
                    <a:pt x="138" y="82"/>
                  </a:cubicBezTo>
                  <a:cubicBezTo>
                    <a:pt x="138" y="82"/>
                    <a:pt x="137" y="81"/>
                    <a:pt x="136" y="81"/>
                  </a:cubicBezTo>
                  <a:cubicBezTo>
                    <a:pt x="135" y="82"/>
                    <a:pt x="134" y="82"/>
                    <a:pt x="133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2" y="85"/>
                    <a:pt x="133" y="86"/>
                    <a:pt x="133" y="85"/>
                  </a:cubicBezTo>
                  <a:close/>
                  <a:moveTo>
                    <a:pt x="122" y="89"/>
                  </a:moveTo>
                  <a:cubicBezTo>
                    <a:pt x="123" y="88"/>
                    <a:pt x="124" y="88"/>
                    <a:pt x="126" y="88"/>
                  </a:cubicBezTo>
                  <a:cubicBezTo>
                    <a:pt x="126" y="87"/>
                    <a:pt x="127" y="87"/>
                    <a:pt x="127" y="86"/>
                  </a:cubicBezTo>
                  <a:cubicBezTo>
                    <a:pt x="127" y="85"/>
                    <a:pt x="126" y="85"/>
                    <a:pt x="125" y="85"/>
                  </a:cubicBezTo>
                  <a:cubicBezTo>
                    <a:pt x="124" y="85"/>
                    <a:pt x="122" y="86"/>
                    <a:pt x="121" y="86"/>
                  </a:cubicBezTo>
                  <a:cubicBezTo>
                    <a:pt x="120" y="86"/>
                    <a:pt x="120" y="87"/>
                    <a:pt x="120" y="88"/>
                  </a:cubicBezTo>
                  <a:cubicBezTo>
                    <a:pt x="120" y="89"/>
                    <a:pt x="121" y="89"/>
                    <a:pt x="122" y="89"/>
                  </a:cubicBezTo>
                  <a:close/>
                  <a:moveTo>
                    <a:pt x="110" y="92"/>
                  </a:moveTo>
                  <a:cubicBezTo>
                    <a:pt x="111" y="91"/>
                    <a:pt x="113" y="91"/>
                    <a:pt x="114" y="91"/>
                  </a:cubicBezTo>
                  <a:cubicBezTo>
                    <a:pt x="115" y="91"/>
                    <a:pt x="115" y="90"/>
                    <a:pt x="115" y="89"/>
                  </a:cubicBezTo>
                  <a:cubicBezTo>
                    <a:pt x="115" y="88"/>
                    <a:pt x="114" y="88"/>
                    <a:pt x="113" y="88"/>
                  </a:cubicBezTo>
                  <a:cubicBezTo>
                    <a:pt x="112" y="88"/>
                    <a:pt x="111" y="89"/>
                    <a:pt x="109" y="89"/>
                  </a:cubicBezTo>
                  <a:cubicBezTo>
                    <a:pt x="109" y="89"/>
                    <a:pt x="108" y="90"/>
                    <a:pt x="108" y="91"/>
                  </a:cubicBezTo>
                  <a:cubicBezTo>
                    <a:pt x="108" y="91"/>
                    <a:pt x="109" y="92"/>
                    <a:pt x="110" y="92"/>
                  </a:cubicBezTo>
                  <a:close/>
                  <a:moveTo>
                    <a:pt x="98" y="94"/>
                  </a:moveTo>
                  <a:cubicBezTo>
                    <a:pt x="100" y="94"/>
                    <a:pt x="101" y="94"/>
                    <a:pt x="102" y="94"/>
                  </a:cubicBezTo>
                  <a:cubicBezTo>
                    <a:pt x="103" y="93"/>
                    <a:pt x="103" y="93"/>
                    <a:pt x="103" y="92"/>
                  </a:cubicBezTo>
                  <a:cubicBezTo>
                    <a:pt x="103" y="91"/>
                    <a:pt x="102" y="90"/>
                    <a:pt x="102" y="91"/>
                  </a:cubicBezTo>
                  <a:cubicBezTo>
                    <a:pt x="100" y="91"/>
                    <a:pt x="99" y="91"/>
                    <a:pt x="98" y="91"/>
                  </a:cubicBezTo>
                  <a:cubicBezTo>
                    <a:pt x="97" y="92"/>
                    <a:pt x="96" y="92"/>
                    <a:pt x="96" y="93"/>
                  </a:cubicBezTo>
                  <a:cubicBezTo>
                    <a:pt x="97" y="94"/>
                    <a:pt x="97" y="95"/>
                    <a:pt x="98" y="94"/>
                  </a:cubicBezTo>
                  <a:close/>
                  <a:moveTo>
                    <a:pt x="86" y="97"/>
                  </a:moveTo>
                  <a:cubicBezTo>
                    <a:pt x="88" y="96"/>
                    <a:pt x="89" y="96"/>
                    <a:pt x="90" y="96"/>
                  </a:cubicBezTo>
                  <a:cubicBezTo>
                    <a:pt x="91" y="96"/>
                    <a:pt x="92" y="95"/>
                    <a:pt x="91" y="94"/>
                  </a:cubicBezTo>
                  <a:cubicBezTo>
                    <a:pt x="91" y="93"/>
                    <a:pt x="91" y="93"/>
                    <a:pt x="90" y="93"/>
                  </a:cubicBezTo>
                  <a:cubicBezTo>
                    <a:pt x="88" y="93"/>
                    <a:pt x="87" y="93"/>
                    <a:pt x="86" y="94"/>
                  </a:cubicBezTo>
                  <a:cubicBezTo>
                    <a:pt x="85" y="94"/>
                    <a:pt x="84" y="95"/>
                    <a:pt x="85" y="95"/>
                  </a:cubicBezTo>
                  <a:cubicBezTo>
                    <a:pt x="85" y="96"/>
                    <a:pt x="85" y="97"/>
                    <a:pt x="86" y="97"/>
                  </a:cubicBezTo>
                  <a:close/>
                  <a:moveTo>
                    <a:pt x="74" y="99"/>
                  </a:moveTo>
                  <a:cubicBezTo>
                    <a:pt x="76" y="98"/>
                    <a:pt x="77" y="98"/>
                    <a:pt x="78" y="98"/>
                  </a:cubicBezTo>
                  <a:cubicBezTo>
                    <a:pt x="79" y="98"/>
                    <a:pt x="80" y="97"/>
                    <a:pt x="80" y="96"/>
                  </a:cubicBezTo>
                  <a:cubicBezTo>
                    <a:pt x="79" y="95"/>
                    <a:pt x="79" y="95"/>
                    <a:pt x="78" y="95"/>
                  </a:cubicBezTo>
                  <a:cubicBezTo>
                    <a:pt x="77" y="95"/>
                    <a:pt x="75" y="95"/>
                    <a:pt x="74" y="96"/>
                  </a:cubicBezTo>
                  <a:cubicBezTo>
                    <a:pt x="73" y="96"/>
                    <a:pt x="72" y="96"/>
                    <a:pt x="73" y="97"/>
                  </a:cubicBezTo>
                  <a:cubicBezTo>
                    <a:pt x="73" y="98"/>
                    <a:pt x="73" y="99"/>
                    <a:pt x="74" y="99"/>
                  </a:cubicBezTo>
                  <a:close/>
                  <a:moveTo>
                    <a:pt x="62" y="100"/>
                  </a:moveTo>
                  <a:cubicBezTo>
                    <a:pt x="64" y="100"/>
                    <a:pt x="65" y="100"/>
                    <a:pt x="66" y="100"/>
                  </a:cubicBezTo>
                  <a:cubicBezTo>
                    <a:pt x="67" y="100"/>
                    <a:pt x="68" y="99"/>
                    <a:pt x="68" y="98"/>
                  </a:cubicBezTo>
                  <a:cubicBezTo>
                    <a:pt x="68" y="97"/>
                    <a:pt x="67" y="97"/>
                    <a:pt x="66" y="97"/>
                  </a:cubicBezTo>
                  <a:cubicBezTo>
                    <a:pt x="65" y="97"/>
                    <a:pt x="63" y="97"/>
                    <a:pt x="62" y="97"/>
                  </a:cubicBezTo>
                  <a:cubicBezTo>
                    <a:pt x="61" y="97"/>
                    <a:pt x="61" y="98"/>
                    <a:pt x="61" y="99"/>
                  </a:cubicBezTo>
                  <a:cubicBezTo>
                    <a:pt x="61" y="100"/>
                    <a:pt x="61" y="100"/>
                    <a:pt x="62" y="100"/>
                  </a:cubicBezTo>
                  <a:close/>
                  <a:moveTo>
                    <a:pt x="50" y="102"/>
                  </a:moveTo>
                  <a:cubicBezTo>
                    <a:pt x="52" y="101"/>
                    <a:pt x="53" y="101"/>
                    <a:pt x="54" y="101"/>
                  </a:cubicBezTo>
                  <a:cubicBezTo>
                    <a:pt x="55" y="101"/>
                    <a:pt x="56" y="100"/>
                    <a:pt x="56" y="99"/>
                  </a:cubicBezTo>
                  <a:cubicBezTo>
                    <a:pt x="56" y="99"/>
                    <a:pt x="55" y="98"/>
                    <a:pt x="54" y="98"/>
                  </a:cubicBezTo>
                  <a:cubicBezTo>
                    <a:pt x="53" y="98"/>
                    <a:pt x="51" y="98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9" y="101"/>
                    <a:pt x="49" y="102"/>
                    <a:pt x="50" y="102"/>
                  </a:cubicBezTo>
                  <a:close/>
                  <a:moveTo>
                    <a:pt x="38" y="103"/>
                  </a:moveTo>
                  <a:cubicBezTo>
                    <a:pt x="40" y="102"/>
                    <a:pt x="41" y="102"/>
                    <a:pt x="42" y="102"/>
                  </a:cubicBezTo>
                  <a:cubicBezTo>
                    <a:pt x="43" y="102"/>
                    <a:pt x="44" y="101"/>
                    <a:pt x="44" y="101"/>
                  </a:cubicBezTo>
                  <a:cubicBezTo>
                    <a:pt x="44" y="100"/>
                    <a:pt x="43" y="99"/>
                    <a:pt x="42" y="99"/>
                  </a:cubicBezTo>
                  <a:cubicBezTo>
                    <a:pt x="41" y="99"/>
                    <a:pt x="39" y="99"/>
                    <a:pt x="38" y="100"/>
                  </a:cubicBezTo>
                  <a:cubicBezTo>
                    <a:pt x="37" y="100"/>
                    <a:pt x="37" y="100"/>
                    <a:pt x="37" y="101"/>
                  </a:cubicBezTo>
                  <a:cubicBezTo>
                    <a:pt x="37" y="102"/>
                    <a:pt x="37" y="103"/>
                    <a:pt x="38" y="103"/>
                  </a:cubicBezTo>
                  <a:close/>
                  <a:moveTo>
                    <a:pt x="26" y="103"/>
                  </a:moveTo>
                  <a:cubicBezTo>
                    <a:pt x="27" y="103"/>
                    <a:pt x="29" y="103"/>
                    <a:pt x="30" y="103"/>
                  </a:cubicBezTo>
                  <a:cubicBezTo>
                    <a:pt x="31" y="103"/>
                    <a:pt x="32" y="102"/>
                    <a:pt x="32" y="101"/>
                  </a:cubicBezTo>
                  <a:cubicBezTo>
                    <a:pt x="31" y="101"/>
                    <a:pt x="31" y="100"/>
                    <a:pt x="30" y="100"/>
                  </a:cubicBezTo>
                  <a:cubicBezTo>
                    <a:pt x="29" y="100"/>
                    <a:pt x="27" y="100"/>
                    <a:pt x="26" y="100"/>
                  </a:cubicBezTo>
                  <a:cubicBezTo>
                    <a:pt x="25" y="100"/>
                    <a:pt x="24" y="101"/>
                    <a:pt x="25" y="102"/>
                  </a:cubicBezTo>
                  <a:cubicBezTo>
                    <a:pt x="25" y="103"/>
                    <a:pt x="25" y="103"/>
                    <a:pt x="26" y="103"/>
                  </a:cubicBezTo>
                  <a:close/>
                  <a:moveTo>
                    <a:pt x="14" y="104"/>
                  </a:moveTo>
                  <a:cubicBezTo>
                    <a:pt x="15" y="104"/>
                    <a:pt x="17" y="104"/>
                    <a:pt x="18" y="104"/>
                  </a:cubicBezTo>
                  <a:cubicBezTo>
                    <a:pt x="19" y="104"/>
                    <a:pt x="19" y="103"/>
                    <a:pt x="19" y="102"/>
                  </a:cubicBezTo>
                  <a:cubicBezTo>
                    <a:pt x="19" y="101"/>
                    <a:pt x="19" y="101"/>
                    <a:pt x="18" y="101"/>
                  </a:cubicBezTo>
                  <a:cubicBezTo>
                    <a:pt x="17" y="101"/>
                    <a:pt x="15" y="101"/>
                    <a:pt x="14" y="101"/>
                  </a:cubicBezTo>
                  <a:cubicBezTo>
                    <a:pt x="13" y="101"/>
                    <a:pt x="12" y="101"/>
                    <a:pt x="12" y="102"/>
                  </a:cubicBezTo>
                  <a:cubicBezTo>
                    <a:pt x="12" y="103"/>
                    <a:pt x="13" y="104"/>
                    <a:pt x="14" y="104"/>
                  </a:cubicBezTo>
                  <a:close/>
                  <a:moveTo>
                    <a:pt x="2" y="104"/>
                  </a:moveTo>
                  <a:cubicBezTo>
                    <a:pt x="3" y="104"/>
                    <a:pt x="5" y="104"/>
                    <a:pt x="6" y="104"/>
                  </a:cubicBezTo>
                  <a:cubicBezTo>
                    <a:pt x="7" y="104"/>
                    <a:pt x="7" y="103"/>
                    <a:pt x="7" y="102"/>
                  </a:cubicBezTo>
                  <a:cubicBezTo>
                    <a:pt x="7" y="101"/>
                    <a:pt x="7" y="101"/>
                    <a:pt x="6" y="101"/>
                  </a:cubicBezTo>
                  <a:cubicBezTo>
                    <a:pt x="5" y="101"/>
                    <a:pt x="3" y="101"/>
                    <a:pt x="2" y="101"/>
                  </a:cubicBezTo>
                  <a:cubicBezTo>
                    <a:pt x="1" y="101"/>
                    <a:pt x="0" y="102"/>
                    <a:pt x="0" y="102"/>
                  </a:cubicBezTo>
                  <a:cubicBezTo>
                    <a:pt x="0" y="103"/>
                    <a:pt x="1" y="104"/>
                    <a:pt x="2" y="104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1" name="CustomShape 241"/>
            <p:cNvSpPr/>
            <p:nvPr/>
          </p:nvSpPr>
          <p:spPr>
            <a:xfrm>
              <a:off x="4499280" y="5704920"/>
              <a:ext cx="372600" cy="193320"/>
            </a:xfrm>
            <a:custGeom>
              <a:avLst/>
              <a:gdLst/>
              <a:ahLst/>
              <a:cxnLst/>
              <a:rect l="l" t="t" r="r" b="b"/>
              <a:pathLst>
                <a:path w="260" h="135">
                  <a:moveTo>
                    <a:pt x="0" y="2"/>
                  </a:moveTo>
                  <a:cubicBezTo>
                    <a:pt x="0" y="20"/>
                    <a:pt x="8" y="38"/>
                    <a:pt x="21" y="54"/>
                  </a:cubicBezTo>
                  <a:cubicBezTo>
                    <a:pt x="60" y="102"/>
                    <a:pt x="152" y="135"/>
                    <a:pt x="259" y="135"/>
                  </a:cubicBezTo>
                  <a:cubicBezTo>
                    <a:pt x="260" y="135"/>
                    <a:pt x="260" y="134"/>
                    <a:pt x="260" y="133"/>
                  </a:cubicBezTo>
                  <a:cubicBezTo>
                    <a:pt x="260" y="132"/>
                    <a:pt x="260" y="132"/>
                    <a:pt x="259" y="132"/>
                  </a:cubicBezTo>
                  <a:cubicBezTo>
                    <a:pt x="188" y="132"/>
                    <a:pt x="124" y="117"/>
                    <a:pt x="78" y="93"/>
                  </a:cubicBezTo>
                  <a:cubicBezTo>
                    <a:pt x="55" y="82"/>
                    <a:pt x="36" y="68"/>
                    <a:pt x="23" y="52"/>
                  </a:cubicBezTo>
                  <a:cubicBezTo>
                    <a:pt x="10" y="36"/>
                    <a:pt x="3" y="20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2" name="CustomShape 242"/>
            <p:cNvSpPr/>
            <p:nvPr/>
          </p:nvSpPr>
          <p:spPr>
            <a:xfrm>
              <a:off x="4499280" y="5668200"/>
              <a:ext cx="14040" cy="41040"/>
            </a:xfrm>
            <a:custGeom>
              <a:avLst/>
              <a:gdLst/>
              <a:ahLst/>
              <a:cxnLst/>
              <a:rect l="l" t="t" r="r" b="b"/>
              <a:pathLst>
                <a:path w="9" h="29">
                  <a:moveTo>
                    <a:pt x="5" y="1"/>
                  </a:moveTo>
                  <a:cubicBezTo>
                    <a:pt x="2" y="9"/>
                    <a:pt x="0" y="19"/>
                    <a:pt x="0" y="28"/>
                  </a:cubicBezTo>
                  <a:cubicBezTo>
                    <a:pt x="0" y="29"/>
                    <a:pt x="1" y="29"/>
                    <a:pt x="2" y="29"/>
                  </a:cubicBezTo>
                  <a:cubicBezTo>
                    <a:pt x="3" y="29"/>
                    <a:pt x="3" y="29"/>
                    <a:pt x="3" y="28"/>
                  </a:cubicBezTo>
                  <a:cubicBezTo>
                    <a:pt x="3" y="19"/>
                    <a:pt x="5" y="10"/>
                    <a:pt x="8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7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3" name="CustomShape 243"/>
            <p:cNvSpPr/>
            <p:nvPr/>
          </p:nvSpPr>
          <p:spPr>
            <a:xfrm>
              <a:off x="4510440" y="5517360"/>
              <a:ext cx="361440" cy="149040"/>
            </a:xfrm>
            <a:custGeom>
              <a:avLst/>
              <a:gdLst/>
              <a:ahLst/>
              <a:cxnLst/>
              <a:rect l="l" t="t" r="r" b="b"/>
              <a:pathLst>
                <a:path w="253" h="104">
                  <a:moveTo>
                    <a:pt x="2" y="98"/>
                  </a:moveTo>
                  <a:cubicBezTo>
                    <a:pt x="1" y="99"/>
                    <a:pt x="1" y="100"/>
                    <a:pt x="0" y="102"/>
                  </a:cubicBezTo>
                  <a:cubicBezTo>
                    <a:pt x="0" y="102"/>
                    <a:pt x="0" y="103"/>
                    <a:pt x="1" y="104"/>
                  </a:cubicBezTo>
                  <a:cubicBezTo>
                    <a:pt x="2" y="104"/>
                    <a:pt x="3" y="104"/>
                    <a:pt x="3" y="103"/>
                  </a:cubicBezTo>
                  <a:cubicBezTo>
                    <a:pt x="3" y="102"/>
                    <a:pt x="4" y="101"/>
                    <a:pt x="5" y="99"/>
                  </a:cubicBezTo>
                  <a:cubicBezTo>
                    <a:pt x="5" y="99"/>
                    <a:pt x="5" y="98"/>
                    <a:pt x="4" y="97"/>
                  </a:cubicBezTo>
                  <a:cubicBezTo>
                    <a:pt x="3" y="97"/>
                    <a:pt x="2" y="97"/>
                    <a:pt x="2" y="98"/>
                  </a:cubicBezTo>
                  <a:close/>
                  <a:moveTo>
                    <a:pt x="8" y="88"/>
                  </a:moveTo>
                  <a:cubicBezTo>
                    <a:pt x="8" y="89"/>
                    <a:pt x="7" y="90"/>
                    <a:pt x="6" y="91"/>
                  </a:cubicBezTo>
                  <a:cubicBezTo>
                    <a:pt x="6" y="92"/>
                    <a:pt x="6" y="93"/>
                    <a:pt x="7" y="93"/>
                  </a:cubicBezTo>
                  <a:cubicBezTo>
                    <a:pt x="7" y="93"/>
                    <a:pt x="8" y="93"/>
                    <a:pt x="9" y="93"/>
                  </a:cubicBezTo>
                  <a:cubicBezTo>
                    <a:pt x="9" y="91"/>
                    <a:pt x="10" y="90"/>
                    <a:pt x="11" y="89"/>
                  </a:cubicBezTo>
                  <a:cubicBezTo>
                    <a:pt x="11" y="89"/>
                    <a:pt x="11" y="88"/>
                    <a:pt x="11" y="87"/>
                  </a:cubicBezTo>
                  <a:cubicBezTo>
                    <a:pt x="10" y="87"/>
                    <a:pt x="9" y="87"/>
                    <a:pt x="8" y="88"/>
                  </a:cubicBezTo>
                  <a:close/>
                  <a:moveTo>
                    <a:pt x="16" y="78"/>
                  </a:moveTo>
                  <a:cubicBezTo>
                    <a:pt x="15" y="79"/>
                    <a:pt x="14" y="80"/>
                    <a:pt x="13" y="81"/>
                  </a:cubicBezTo>
                  <a:cubicBezTo>
                    <a:pt x="13" y="82"/>
                    <a:pt x="13" y="83"/>
                    <a:pt x="14" y="83"/>
                  </a:cubicBezTo>
                  <a:cubicBezTo>
                    <a:pt x="14" y="84"/>
                    <a:pt x="15" y="84"/>
                    <a:pt x="16" y="83"/>
                  </a:cubicBezTo>
                  <a:cubicBezTo>
                    <a:pt x="17" y="82"/>
                    <a:pt x="17" y="81"/>
                    <a:pt x="18" y="80"/>
                  </a:cubicBezTo>
                  <a:cubicBezTo>
                    <a:pt x="19" y="79"/>
                    <a:pt x="19" y="78"/>
                    <a:pt x="18" y="78"/>
                  </a:cubicBezTo>
                  <a:cubicBezTo>
                    <a:pt x="17" y="77"/>
                    <a:pt x="17" y="77"/>
                    <a:pt x="16" y="78"/>
                  </a:cubicBezTo>
                  <a:close/>
                  <a:moveTo>
                    <a:pt x="24" y="69"/>
                  </a:moveTo>
                  <a:cubicBezTo>
                    <a:pt x="23" y="70"/>
                    <a:pt x="23" y="71"/>
                    <a:pt x="22" y="72"/>
                  </a:cubicBezTo>
                  <a:cubicBezTo>
                    <a:pt x="21" y="73"/>
                    <a:pt x="21" y="74"/>
                    <a:pt x="22" y="74"/>
                  </a:cubicBezTo>
                  <a:cubicBezTo>
                    <a:pt x="22" y="75"/>
                    <a:pt x="23" y="75"/>
                    <a:pt x="24" y="74"/>
                  </a:cubicBezTo>
                  <a:cubicBezTo>
                    <a:pt x="25" y="73"/>
                    <a:pt x="26" y="72"/>
                    <a:pt x="27" y="71"/>
                  </a:cubicBezTo>
                  <a:cubicBezTo>
                    <a:pt x="27" y="71"/>
                    <a:pt x="27" y="70"/>
                    <a:pt x="27" y="69"/>
                  </a:cubicBezTo>
                  <a:cubicBezTo>
                    <a:pt x="26" y="69"/>
                    <a:pt x="25" y="69"/>
                    <a:pt x="24" y="69"/>
                  </a:cubicBezTo>
                  <a:close/>
                  <a:moveTo>
                    <a:pt x="34" y="61"/>
                  </a:moveTo>
                  <a:cubicBezTo>
                    <a:pt x="33" y="62"/>
                    <a:pt x="32" y="63"/>
                    <a:pt x="31" y="64"/>
                  </a:cubicBezTo>
                  <a:cubicBezTo>
                    <a:pt x="30" y="64"/>
                    <a:pt x="30" y="65"/>
                    <a:pt x="30" y="66"/>
                  </a:cubicBezTo>
                  <a:cubicBezTo>
                    <a:pt x="31" y="67"/>
                    <a:pt x="32" y="67"/>
                    <a:pt x="32" y="66"/>
                  </a:cubicBezTo>
                  <a:cubicBezTo>
                    <a:pt x="33" y="65"/>
                    <a:pt x="35" y="64"/>
                    <a:pt x="36" y="64"/>
                  </a:cubicBezTo>
                  <a:cubicBezTo>
                    <a:pt x="36" y="63"/>
                    <a:pt x="36" y="62"/>
                    <a:pt x="36" y="61"/>
                  </a:cubicBezTo>
                  <a:cubicBezTo>
                    <a:pt x="35" y="61"/>
                    <a:pt x="34" y="61"/>
                    <a:pt x="34" y="61"/>
                  </a:cubicBezTo>
                  <a:close/>
                  <a:moveTo>
                    <a:pt x="43" y="54"/>
                  </a:moveTo>
                  <a:cubicBezTo>
                    <a:pt x="42" y="55"/>
                    <a:pt x="41" y="55"/>
                    <a:pt x="40" y="56"/>
                  </a:cubicBezTo>
                  <a:cubicBezTo>
                    <a:pt x="39" y="57"/>
                    <a:pt x="39" y="58"/>
                    <a:pt x="40" y="58"/>
                  </a:cubicBezTo>
                  <a:cubicBezTo>
                    <a:pt x="40" y="59"/>
                    <a:pt x="41" y="59"/>
                    <a:pt x="42" y="59"/>
                  </a:cubicBezTo>
                  <a:cubicBezTo>
                    <a:pt x="43" y="58"/>
                    <a:pt x="44" y="57"/>
                    <a:pt x="45" y="56"/>
                  </a:cubicBezTo>
                  <a:cubicBezTo>
                    <a:pt x="46" y="56"/>
                    <a:pt x="46" y="55"/>
                    <a:pt x="46" y="54"/>
                  </a:cubicBezTo>
                  <a:cubicBezTo>
                    <a:pt x="45" y="54"/>
                    <a:pt x="44" y="53"/>
                    <a:pt x="43" y="54"/>
                  </a:cubicBezTo>
                  <a:close/>
                  <a:moveTo>
                    <a:pt x="54" y="47"/>
                  </a:moveTo>
                  <a:cubicBezTo>
                    <a:pt x="52" y="48"/>
                    <a:pt x="51" y="49"/>
                    <a:pt x="50" y="49"/>
                  </a:cubicBezTo>
                  <a:cubicBezTo>
                    <a:pt x="49" y="50"/>
                    <a:pt x="49" y="51"/>
                    <a:pt x="50" y="51"/>
                  </a:cubicBezTo>
                  <a:cubicBezTo>
                    <a:pt x="50" y="52"/>
                    <a:pt x="51" y="52"/>
                    <a:pt x="52" y="52"/>
                  </a:cubicBezTo>
                  <a:cubicBezTo>
                    <a:pt x="53" y="51"/>
                    <a:pt x="54" y="51"/>
                    <a:pt x="55" y="50"/>
                  </a:cubicBezTo>
                  <a:cubicBezTo>
                    <a:pt x="56" y="49"/>
                    <a:pt x="56" y="48"/>
                    <a:pt x="56" y="48"/>
                  </a:cubicBezTo>
                  <a:cubicBezTo>
                    <a:pt x="55" y="47"/>
                    <a:pt x="54" y="47"/>
                    <a:pt x="54" y="47"/>
                  </a:cubicBezTo>
                  <a:close/>
                  <a:moveTo>
                    <a:pt x="64" y="41"/>
                  </a:moveTo>
                  <a:cubicBezTo>
                    <a:pt x="63" y="42"/>
                    <a:pt x="62" y="42"/>
                    <a:pt x="61" y="43"/>
                  </a:cubicBezTo>
                  <a:cubicBezTo>
                    <a:pt x="60" y="44"/>
                    <a:pt x="60" y="44"/>
                    <a:pt x="60" y="45"/>
                  </a:cubicBezTo>
                  <a:cubicBezTo>
                    <a:pt x="60" y="46"/>
                    <a:pt x="61" y="46"/>
                    <a:pt x="62" y="46"/>
                  </a:cubicBezTo>
                  <a:cubicBezTo>
                    <a:pt x="63" y="45"/>
                    <a:pt x="64" y="44"/>
                    <a:pt x="66" y="44"/>
                  </a:cubicBezTo>
                  <a:cubicBezTo>
                    <a:pt x="66" y="43"/>
                    <a:pt x="67" y="43"/>
                    <a:pt x="66" y="42"/>
                  </a:cubicBezTo>
                  <a:cubicBezTo>
                    <a:pt x="66" y="41"/>
                    <a:pt x="65" y="41"/>
                    <a:pt x="64" y="41"/>
                  </a:cubicBezTo>
                  <a:close/>
                  <a:moveTo>
                    <a:pt x="75" y="36"/>
                  </a:moveTo>
                  <a:cubicBezTo>
                    <a:pt x="74" y="36"/>
                    <a:pt x="73" y="37"/>
                    <a:pt x="71" y="37"/>
                  </a:cubicBezTo>
                  <a:cubicBezTo>
                    <a:pt x="71" y="38"/>
                    <a:pt x="70" y="39"/>
                    <a:pt x="71" y="39"/>
                  </a:cubicBezTo>
                  <a:cubicBezTo>
                    <a:pt x="71" y="40"/>
                    <a:pt x="72" y="40"/>
                    <a:pt x="73" y="40"/>
                  </a:cubicBezTo>
                  <a:cubicBezTo>
                    <a:pt x="74" y="40"/>
                    <a:pt x="75" y="39"/>
                    <a:pt x="76" y="38"/>
                  </a:cubicBezTo>
                  <a:cubicBezTo>
                    <a:pt x="77" y="38"/>
                    <a:pt x="77" y="37"/>
                    <a:pt x="77" y="36"/>
                  </a:cubicBezTo>
                  <a:cubicBezTo>
                    <a:pt x="77" y="36"/>
                    <a:pt x="76" y="35"/>
                    <a:pt x="75" y="36"/>
                  </a:cubicBezTo>
                  <a:close/>
                  <a:moveTo>
                    <a:pt x="86" y="31"/>
                  </a:moveTo>
                  <a:cubicBezTo>
                    <a:pt x="85" y="31"/>
                    <a:pt x="84" y="32"/>
                    <a:pt x="82" y="32"/>
                  </a:cubicBezTo>
                  <a:cubicBezTo>
                    <a:pt x="82" y="33"/>
                    <a:pt x="81" y="33"/>
                    <a:pt x="82" y="34"/>
                  </a:cubicBezTo>
                  <a:cubicBezTo>
                    <a:pt x="82" y="35"/>
                    <a:pt x="83" y="35"/>
                    <a:pt x="84" y="35"/>
                  </a:cubicBezTo>
                  <a:cubicBezTo>
                    <a:pt x="85" y="34"/>
                    <a:pt x="86" y="34"/>
                    <a:pt x="87" y="33"/>
                  </a:cubicBezTo>
                  <a:cubicBezTo>
                    <a:pt x="88" y="33"/>
                    <a:pt x="88" y="32"/>
                    <a:pt x="88" y="31"/>
                  </a:cubicBezTo>
                  <a:cubicBezTo>
                    <a:pt x="88" y="31"/>
                    <a:pt x="87" y="30"/>
                    <a:pt x="86" y="31"/>
                  </a:cubicBezTo>
                  <a:close/>
                  <a:moveTo>
                    <a:pt x="97" y="26"/>
                  </a:moveTo>
                  <a:cubicBezTo>
                    <a:pt x="96" y="27"/>
                    <a:pt x="95" y="27"/>
                    <a:pt x="94" y="28"/>
                  </a:cubicBezTo>
                  <a:cubicBezTo>
                    <a:pt x="93" y="28"/>
                    <a:pt x="92" y="29"/>
                    <a:pt x="93" y="29"/>
                  </a:cubicBezTo>
                  <a:cubicBezTo>
                    <a:pt x="93" y="30"/>
                    <a:pt x="94" y="31"/>
                    <a:pt x="95" y="30"/>
                  </a:cubicBezTo>
                  <a:cubicBezTo>
                    <a:pt x="96" y="30"/>
                    <a:pt x="97" y="29"/>
                    <a:pt x="98" y="29"/>
                  </a:cubicBezTo>
                  <a:cubicBezTo>
                    <a:pt x="99" y="29"/>
                    <a:pt x="100" y="28"/>
                    <a:pt x="99" y="27"/>
                  </a:cubicBezTo>
                  <a:cubicBezTo>
                    <a:pt x="99" y="26"/>
                    <a:pt x="98" y="26"/>
                    <a:pt x="97" y="26"/>
                  </a:cubicBezTo>
                  <a:close/>
                  <a:moveTo>
                    <a:pt x="109" y="22"/>
                  </a:moveTo>
                  <a:cubicBezTo>
                    <a:pt x="107" y="22"/>
                    <a:pt x="106" y="23"/>
                    <a:pt x="105" y="23"/>
                  </a:cubicBezTo>
                  <a:cubicBezTo>
                    <a:pt x="104" y="24"/>
                    <a:pt x="104" y="24"/>
                    <a:pt x="104" y="25"/>
                  </a:cubicBezTo>
                  <a:cubicBezTo>
                    <a:pt x="104" y="26"/>
                    <a:pt x="105" y="26"/>
                    <a:pt x="106" y="26"/>
                  </a:cubicBezTo>
                  <a:cubicBezTo>
                    <a:pt x="107" y="26"/>
                    <a:pt x="108" y="25"/>
                    <a:pt x="110" y="25"/>
                  </a:cubicBezTo>
                  <a:cubicBezTo>
                    <a:pt x="110" y="25"/>
                    <a:pt x="111" y="24"/>
                    <a:pt x="111" y="23"/>
                  </a:cubicBezTo>
                  <a:cubicBezTo>
                    <a:pt x="110" y="22"/>
                    <a:pt x="110" y="22"/>
                    <a:pt x="109" y="22"/>
                  </a:cubicBezTo>
                  <a:close/>
                  <a:moveTo>
                    <a:pt x="120" y="18"/>
                  </a:moveTo>
                  <a:cubicBezTo>
                    <a:pt x="119" y="19"/>
                    <a:pt x="118" y="19"/>
                    <a:pt x="116" y="19"/>
                  </a:cubicBezTo>
                  <a:cubicBezTo>
                    <a:pt x="116" y="20"/>
                    <a:pt x="115" y="21"/>
                    <a:pt x="115" y="21"/>
                  </a:cubicBezTo>
                  <a:cubicBezTo>
                    <a:pt x="116" y="22"/>
                    <a:pt x="117" y="23"/>
                    <a:pt x="117" y="22"/>
                  </a:cubicBezTo>
                  <a:cubicBezTo>
                    <a:pt x="119" y="22"/>
                    <a:pt x="120" y="21"/>
                    <a:pt x="121" y="21"/>
                  </a:cubicBezTo>
                  <a:cubicBezTo>
                    <a:pt x="122" y="21"/>
                    <a:pt x="122" y="20"/>
                    <a:pt x="122" y="19"/>
                  </a:cubicBezTo>
                  <a:cubicBezTo>
                    <a:pt x="122" y="18"/>
                    <a:pt x="121" y="18"/>
                    <a:pt x="120" y="18"/>
                  </a:cubicBezTo>
                  <a:close/>
                  <a:moveTo>
                    <a:pt x="132" y="15"/>
                  </a:moveTo>
                  <a:cubicBezTo>
                    <a:pt x="131" y="15"/>
                    <a:pt x="129" y="16"/>
                    <a:pt x="128" y="16"/>
                  </a:cubicBezTo>
                  <a:cubicBezTo>
                    <a:pt x="127" y="16"/>
                    <a:pt x="127" y="17"/>
                    <a:pt x="127" y="18"/>
                  </a:cubicBezTo>
                  <a:cubicBezTo>
                    <a:pt x="127" y="19"/>
                    <a:pt x="128" y="19"/>
                    <a:pt x="129" y="19"/>
                  </a:cubicBezTo>
                  <a:cubicBezTo>
                    <a:pt x="130" y="18"/>
                    <a:pt x="131" y="18"/>
                    <a:pt x="133" y="18"/>
                  </a:cubicBezTo>
                  <a:cubicBezTo>
                    <a:pt x="134" y="18"/>
                    <a:pt x="134" y="17"/>
                    <a:pt x="134" y="16"/>
                  </a:cubicBezTo>
                  <a:cubicBezTo>
                    <a:pt x="134" y="15"/>
                    <a:pt x="133" y="15"/>
                    <a:pt x="132" y="15"/>
                  </a:cubicBezTo>
                  <a:close/>
                  <a:moveTo>
                    <a:pt x="144" y="12"/>
                  </a:moveTo>
                  <a:cubicBezTo>
                    <a:pt x="142" y="12"/>
                    <a:pt x="141" y="13"/>
                    <a:pt x="140" y="13"/>
                  </a:cubicBezTo>
                  <a:cubicBezTo>
                    <a:pt x="139" y="13"/>
                    <a:pt x="138" y="14"/>
                    <a:pt x="139" y="15"/>
                  </a:cubicBezTo>
                  <a:cubicBezTo>
                    <a:pt x="139" y="15"/>
                    <a:pt x="140" y="16"/>
                    <a:pt x="140" y="16"/>
                  </a:cubicBezTo>
                  <a:cubicBezTo>
                    <a:pt x="142" y="15"/>
                    <a:pt x="143" y="15"/>
                    <a:pt x="144" y="15"/>
                  </a:cubicBezTo>
                  <a:cubicBezTo>
                    <a:pt x="145" y="15"/>
                    <a:pt x="146" y="14"/>
                    <a:pt x="145" y="13"/>
                  </a:cubicBezTo>
                  <a:cubicBezTo>
                    <a:pt x="145" y="12"/>
                    <a:pt x="144" y="12"/>
                    <a:pt x="144" y="12"/>
                  </a:cubicBezTo>
                  <a:close/>
                  <a:moveTo>
                    <a:pt x="156" y="9"/>
                  </a:moveTo>
                  <a:cubicBezTo>
                    <a:pt x="154" y="10"/>
                    <a:pt x="153" y="10"/>
                    <a:pt x="152" y="10"/>
                  </a:cubicBezTo>
                  <a:cubicBezTo>
                    <a:pt x="151" y="10"/>
                    <a:pt x="150" y="11"/>
                    <a:pt x="150" y="12"/>
                  </a:cubicBezTo>
                  <a:cubicBezTo>
                    <a:pt x="151" y="13"/>
                    <a:pt x="151" y="13"/>
                    <a:pt x="152" y="13"/>
                  </a:cubicBezTo>
                  <a:cubicBezTo>
                    <a:pt x="154" y="13"/>
                    <a:pt x="155" y="13"/>
                    <a:pt x="156" y="12"/>
                  </a:cubicBezTo>
                  <a:cubicBezTo>
                    <a:pt x="157" y="12"/>
                    <a:pt x="157" y="11"/>
                    <a:pt x="157" y="10"/>
                  </a:cubicBezTo>
                  <a:cubicBezTo>
                    <a:pt x="157" y="10"/>
                    <a:pt x="156" y="9"/>
                    <a:pt x="156" y="9"/>
                  </a:cubicBezTo>
                  <a:close/>
                  <a:moveTo>
                    <a:pt x="167" y="7"/>
                  </a:moveTo>
                  <a:cubicBezTo>
                    <a:pt x="166" y="7"/>
                    <a:pt x="165" y="8"/>
                    <a:pt x="163" y="8"/>
                  </a:cubicBezTo>
                  <a:cubicBezTo>
                    <a:pt x="163" y="8"/>
                    <a:pt x="162" y="9"/>
                    <a:pt x="162" y="10"/>
                  </a:cubicBezTo>
                  <a:cubicBezTo>
                    <a:pt x="162" y="10"/>
                    <a:pt x="163" y="11"/>
                    <a:pt x="164" y="11"/>
                  </a:cubicBezTo>
                  <a:cubicBezTo>
                    <a:pt x="165" y="10"/>
                    <a:pt x="167" y="10"/>
                    <a:pt x="168" y="10"/>
                  </a:cubicBezTo>
                  <a:cubicBezTo>
                    <a:pt x="169" y="10"/>
                    <a:pt x="169" y="9"/>
                    <a:pt x="169" y="8"/>
                  </a:cubicBezTo>
                  <a:cubicBezTo>
                    <a:pt x="169" y="7"/>
                    <a:pt x="168" y="7"/>
                    <a:pt x="167" y="7"/>
                  </a:cubicBezTo>
                  <a:close/>
                  <a:moveTo>
                    <a:pt x="179" y="5"/>
                  </a:moveTo>
                  <a:cubicBezTo>
                    <a:pt x="178" y="5"/>
                    <a:pt x="177" y="5"/>
                    <a:pt x="175" y="6"/>
                  </a:cubicBezTo>
                  <a:cubicBezTo>
                    <a:pt x="175" y="6"/>
                    <a:pt x="174" y="7"/>
                    <a:pt x="174" y="7"/>
                  </a:cubicBezTo>
                  <a:cubicBezTo>
                    <a:pt x="174" y="8"/>
                    <a:pt x="175" y="9"/>
                    <a:pt x="176" y="9"/>
                  </a:cubicBezTo>
                  <a:cubicBezTo>
                    <a:pt x="177" y="8"/>
                    <a:pt x="179" y="8"/>
                    <a:pt x="180" y="8"/>
                  </a:cubicBezTo>
                  <a:cubicBezTo>
                    <a:pt x="181" y="8"/>
                    <a:pt x="181" y="7"/>
                    <a:pt x="181" y="6"/>
                  </a:cubicBezTo>
                  <a:cubicBezTo>
                    <a:pt x="181" y="6"/>
                    <a:pt x="180" y="5"/>
                    <a:pt x="179" y="5"/>
                  </a:cubicBezTo>
                  <a:close/>
                  <a:moveTo>
                    <a:pt x="191" y="3"/>
                  </a:moveTo>
                  <a:cubicBezTo>
                    <a:pt x="190" y="4"/>
                    <a:pt x="189" y="4"/>
                    <a:pt x="187" y="4"/>
                  </a:cubicBezTo>
                  <a:cubicBezTo>
                    <a:pt x="187" y="4"/>
                    <a:pt x="186" y="5"/>
                    <a:pt x="186" y="6"/>
                  </a:cubicBezTo>
                  <a:cubicBezTo>
                    <a:pt x="186" y="6"/>
                    <a:pt x="187" y="7"/>
                    <a:pt x="188" y="7"/>
                  </a:cubicBezTo>
                  <a:cubicBezTo>
                    <a:pt x="189" y="7"/>
                    <a:pt x="190" y="7"/>
                    <a:pt x="192" y="6"/>
                  </a:cubicBezTo>
                  <a:cubicBezTo>
                    <a:pt x="193" y="6"/>
                    <a:pt x="193" y="6"/>
                    <a:pt x="193" y="5"/>
                  </a:cubicBezTo>
                  <a:cubicBezTo>
                    <a:pt x="193" y="4"/>
                    <a:pt x="192" y="3"/>
                    <a:pt x="191" y="3"/>
                  </a:cubicBezTo>
                  <a:close/>
                  <a:moveTo>
                    <a:pt x="203" y="2"/>
                  </a:moveTo>
                  <a:cubicBezTo>
                    <a:pt x="202" y="2"/>
                    <a:pt x="201" y="2"/>
                    <a:pt x="199" y="3"/>
                  </a:cubicBezTo>
                  <a:cubicBezTo>
                    <a:pt x="199" y="3"/>
                    <a:pt x="198" y="3"/>
                    <a:pt x="198" y="4"/>
                  </a:cubicBezTo>
                  <a:cubicBezTo>
                    <a:pt x="198" y="5"/>
                    <a:pt x="199" y="6"/>
                    <a:pt x="200" y="6"/>
                  </a:cubicBezTo>
                  <a:cubicBezTo>
                    <a:pt x="201" y="5"/>
                    <a:pt x="202" y="5"/>
                    <a:pt x="204" y="5"/>
                  </a:cubicBezTo>
                  <a:cubicBezTo>
                    <a:pt x="205" y="5"/>
                    <a:pt x="205" y="4"/>
                    <a:pt x="205" y="3"/>
                  </a:cubicBezTo>
                  <a:cubicBezTo>
                    <a:pt x="205" y="3"/>
                    <a:pt x="204" y="2"/>
                    <a:pt x="203" y="2"/>
                  </a:cubicBezTo>
                  <a:close/>
                  <a:moveTo>
                    <a:pt x="216" y="1"/>
                  </a:moveTo>
                  <a:cubicBezTo>
                    <a:pt x="214" y="1"/>
                    <a:pt x="213" y="1"/>
                    <a:pt x="211" y="1"/>
                  </a:cubicBezTo>
                  <a:cubicBezTo>
                    <a:pt x="211" y="1"/>
                    <a:pt x="210" y="2"/>
                    <a:pt x="210" y="3"/>
                  </a:cubicBezTo>
                  <a:cubicBezTo>
                    <a:pt x="210" y="4"/>
                    <a:pt x="211" y="4"/>
                    <a:pt x="212" y="4"/>
                  </a:cubicBezTo>
                  <a:cubicBezTo>
                    <a:pt x="213" y="4"/>
                    <a:pt x="214" y="4"/>
                    <a:pt x="216" y="4"/>
                  </a:cubicBezTo>
                  <a:cubicBezTo>
                    <a:pt x="217" y="4"/>
                    <a:pt x="217" y="3"/>
                    <a:pt x="217" y="2"/>
                  </a:cubicBezTo>
                  <a:cubicBezTo>
                    <a:pt x="217" y="2"/>
                    <a:pt x="216" y="1"/>
                    <a:pt x="216" y="1"/>
                  </a:cubicBezTo>
                  <a:close/>
                  <a:moveTo>
                    <a:pt x="228" y="0"/>
                  </a:moveTo>
                  <a:cubicBezTo>
                    <a:pt x="226" y="0"/>
                    <a:pt x="225" y="1"/>
                    <a:pt x="224" y="1"/>
                  </a:cubicBezTo>
                  <a:cubicBezTo>
                    <a:pt x="223" y="1"/>
                    <a:pt x="222" y="1"/>
                    <a:pt x="222" y="2"/>
                  </a:cubicBezTo>
                  <a:cubicBezTo>
                    <a:pt x="222" y="3"/>
                    <a:pt x="223" y="4"/>
                    <a:pt x="224" y="4"/>
                  </a:cubicBezTo>
                  <a:cubicBezTo>
                    <a:pt x="225" y="4"/>
                    <a:pt x="226" y="3"/>
                    <a:pt x="228" y="3"/>
                  </a:cubicBezTo>
                  <a:cubicBezTo>
                    <a:pt x="229" y="3"/>
                    <a:pt x="229" y="3"/>
                    <a:pt x="229" y="2"/>
                  </a:cubicBezTo>
                  <a:cubicBezTo>
                    <a:pt x="229" y="1"/>
                    <a:pt x="228" y="0"/>
                    <a:pt x="228" y="0"/>
                  </a:cubicBezTo>
                  <a:close/>
                  <a:moveTo>
                    <a:pt x="240" y="0"/>
                  </a:moveTo>
                  <a:cubicBezTo>
                    <a:pt x="238" y="0"/>
                    <a:pt x="237" y="0"/>
                    <a:pt x="236" y="0"/>
                  </a:cubicBezTo>
                  <a:cubicBezTo>
                    <a:pt x="235" y="0"/>
                    <a:pt x="234" y="1"/>
                    <a:pt x="234" y="2"/>
                  </a:cubicBezTo>
                  <a:cubicBezTo>
                    <a:pt x="234" y="2"/>
                    <a:pt x="235" y="3"/>
                    <a:pt x="236" y="3"/>
                  </a:cubicBezTo>
                  <a:cubicBezTo>
                    <a:pt x="237" y="3"/>
                    <a:pt x="238" y="3"/>
                    <a:pt x="240" y="3"/>
                  </a:cubicBezTo>
                  <a:cubicBezTo>
                    <a:pt x="241" y="3"/>
                    <a:pt x="241" y="2"/>
                    <a:pt x="241" y="1"/>
                  </a:cubicBezTo>
                  <a:cubicBezTo>
                    <a:pt x="241" y="1"/>
                    <a:pt x="241" y="0"/>
                    <a:pt x="240" y="0"/>
                  </a:cubicBezTo>
                  <a:close/>
                  <a:moveTo>
                    <a:pt x="252" y="0"/>
                  </a:moveTo>
                  <a:cubicBezTo>
                    <a:pt x="251" y="0"/>
                    <a:pt x="249" y="0"/>
                    <a:pt x="248" y="0"/>
                  </a:cubicBezTo>
                  <a:cubicBezTo>
                    <a:pt x="247" y="0"/>
                    <a:pt x="246" y="1"/>
                    <a:pt x="246" y="1"/>
                  </a:cubicBezTo>
                  <a:cubicBezTo>
                    <a:pt x="246" y="2"/>
                    <a:pt x="247" y="3"/>
                    <a:pt x="248" y="3"/>
                  </a:cubicBezTo>
                  <a:cubicBezTo>
                    <a:pt x="249" y="3"/>
                    <a:pt x="251" y="3"/>
                    <a:pt x="252" y="3"/>
                  </a:cubicBezTo>
                  <a:cubicBezTo>
                    <a:pt x="253" y="3"/>
                    <a:pt x="253" y="2"/>
                    <a:pt x="253" y="1"/>
                  </a:cubicBezTo>
                  <a:cubicBezTo>
                    <a:pt x="253" y="0"/>
                    <a:pt x="253" y="0"/>
                    <a:pt x="252" y="0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4" name="CustomShape 244"/>
            <p:cNvSpPr/>
            <p:nvPr/>
          </p:nvSpPr>
          <p:spPr>
            <a:xfrm>
              <a:off x="4869360" y="5517360"/>
              <a:ext cx="367920" cy="156960"/>
            </a:xfrm>
            <a:custGeom>
              <a:avLst/>
              <a:gdLst/>
              <a:ahLst/>
              <a:cxnLst/>
              <a:rect l="l" t="t" r="r" b="b"/>
              <a:pathLst>
                <a:path w="257" h="110">
                  <a:moveTo>
                    <a:pt x="256" y="108"/>
                  </a:moveTo>
                  <a:cubicBezTo>
                    <a:pt x="245" y="77"/>
                    <a:pt x="213" y="50"/>
                    <a:pt x="168" y="31"/>
                  </a:cubicBezTo>
                  <a:cubicBezTo>
                    <a:pt x="123" y="11"/>
                    <a:pt x="65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65" y="3"/>
                    <a:pt x="122" y="14"/>
                    <a:pt x="167" y="33"/>
                  </a:cubicBezTo>
                  <a:cubicBezTo>
                    <a:pt x="211" y="53"/>
                    <a:pt x="243" y="79"/>
                    <a:pt x="253" y="109"/>
                  </a:cubicBezTo>
                  <a:cubicBezTo>
                    <a:pt x="254" y="110"/>
                    <a:pt x="255" y="110"/>
                    <a:pt x="255" y="110"/>
                  </a:cubicBezTo>
                  <a:cubicBezTo>
                    <a:pt x="256" y="110"/>
                    <a:pt x="257" y="109"/>
                    <a:pt x="256" y="108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5" name="CustomShape 245"/>
            <p:cNvSpPr/>
            <p:nvPr/>
          </p:nvSpPr>
          <p:spPr>
            <a:xfrm>
              <a:off x="4839120" y="5674680"/>
              <a:ext cx="64800" cy="66240"/>
            </a:xfrm>
            <a:custGeom>
              <a:avLst/>
              <a:gdLst/>
              <a:ahLst/>
              <a:cxnLst/>
              <a:rect l="l" t="t" r="r" b="b"/>
              <a:pathLst>
                <a:path w="46" h="46">
                  <a:moveTo>
                    <a:pt x="46" y="23"/>
                  </a:moveTo>
                  <a:cubicBezTo>
                    <a:pt x="46" y="36"/>
                    <a:pt x="35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1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6" name="CustomShape 246"/>
            <p:cNvSpPr/>
            <p:nvPr/>
          </p:nvSpPr>
          <p:spPr>
            <a:xfrm>
              <a:off x="4835880" y="5671440"/>
              <a:ext cx="70920" cy="70920"/>
            </a:xfrm>
            <a:custGeom>
              <a:avLst/>
              <a:gdLst/>
              <a:ahLst/>
              <a:cxnLst/>
              <a:rect l="l" t="t" r="r" b="b"/>
              <a:pathLst>
                <a:path w="50" h="50">
                  <a:moveTo>
                    <a:pt x="46" y="25"/>
                  </a:moveTo>
                  <a:cubicBezTo>
                    <a:pt x="46" y="37"/>
                    <a:pt x="36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13" y="46"/>
                    <a:pt x="4" y="37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13"/>
                    <a:pt x="13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37" y="4"/>
                    <a:pt x="46" y="14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6" y="25"/>
                    <a:pt x="46" y="25"/>
                    <a:pt x="46" y="25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" name="CustomShape 247"/>
            <p:cNvSpPr/>
            <p:nvPr/>
          </p:nvSpPr>
          <p:spPr>
            <a:xfrm>
              <a:off x="4835880" y="5672880"/>
              <a:ext cx="69480" cy="69480"/>
            </a:xfrm>
            <a:custGeom>
              <a:avLst/>
              <a:gdLst/>
              <a:ahLst/>
              <a:cxnLst/>
              <a:rect l="l" t="t" r="r" b="b"/>
              <a:pathLst>
                <a:path w="49" h="49">
                  <a:moveTo>
                    <a:pt x="48" y="24"/>
                  </a:moveTo>
                  <a:cubicBezTo>
                    <a:pt x="46" y="24"/>
                    <a:pt x="46" y="24"/>
                    <a:pt x="46" y="24"/>
                  </a:cubicBezTo>
                  <a:cubicBezTo>
                    <a:pt x="46" y="36"/>
                    <a:pt x="37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13" y="46"/>
                    <a:pt x="3" y="36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12"/>
                    <a:pt x="1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7" y="3"/>
                    <a:pt x="46" y="12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38" y="49"/>
                    <a:pt x="49" y="38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lnTo>
                    <a:pt x="48" y="24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" name="CustomShape 248"/>
            <p:cNvSpPr/>
            <p:nvPr/>
          </p:nvSpPr>
          <p:spPr>
            <a:xfrm>
              <a:off x="5200920" y="5672880"/>
              <a:ext cx="70920" cy="69480"/>
            </a:xfrm>
            <a:custGeom>
              <a:avLst/>
              <a:gdLst/>
              <a:ahLst/>
              <a:cxnLst/>
              <a:rect l="l" t="t" r="r" b="b"/>
              <a:pathLst>
                <a:path w="50" h="49">
                  <a:moveTo>
                    <a:pt x="48" y="24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46" y="36"/>
                    <a:pt x="37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13" y="46"/>
                    <a:pt x="3" y="36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12"/>
                    <a:pt x="13" y="3"/>
                    <a:pt x="25" y="3"/>
                  </a:cubicBezTo>
                  <a:cubicBezTo>
                    <a:pt x="37" y="3"/>
                    <a:pt x="47" y="12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11"/>
                    <a:pt x="39" y="0"/>
                    <a:pt x="25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38" y="49"/>
                    <a:pt x="49" y="38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lnTo>
                    <a:pt x="48" y="24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" name="CustomShape 249"/>
            <p:cNvSpPr/>
            <p:nvPr/>
          </p:nvSpPr>
          <p:spPr>
            <a:xfrm>
              <a:off x="4645440" y="5992200"/>
              <a:ext cx="69480" cy="69480"/>
            </a:xfrm>
            <a:custGeom>
              <a:avLst/>
              <a:gdLst/>
              <a:ahLst/>
              <a:cxnLst/>
              <a:rect l="l" t="t" r="r" b="b"/>
              <a:pathLst>
                <a:path w="49" h="49">
                  <a:moveTo>
                    <a:pt x="48" y="25"/>
                  </a:moveTo>
                  <a:cubicBezTo>
                    <a:pt x="46" y="25"/>
                    <a:pt x="46" y="25"/>
                    <a:pt x="46" y="25"/>
                  </a:cubicBezTo>
                  <a:cubicBezTo>
                    <a:pt x="46" y="37"/>
                    <a:pt x="37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13" y="46"/>
                    <a:pt x="3" y="36"/>
                    <a:pt x="3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12"/>
                    <a:pt x="13" y="3"/>
                    <a:pt x="25" y="3"/>
                  </a:cubicBezTo>
                  <a:cubicBezTo>
                    <a:pt x="37" y="3"/>
                    <a:pt x="46" y="13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38" y="49"/>
                    <a:pt x="49" y="38"/>
                    <a:pt x="49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5"/>
                    <a:pt x="49" y="25"/>
                    <a:pt x="49" y="25"/>
                  </a:cubicBezTo>
                  <a:lnTo>
                    <a:pt x="48" y="25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" name="CustomShape 250"/>
            <p:cNvSpPr/>
            <p:nvPr/>
          </p:nvSpPr>
          <p:spPr>
            <a:xfrm>
              <a:off x="4620240" y="5411160"/>
              <a:ext cx="441000" cy="637920"/>
            </a:xfrm>
            <a:custGeom>
              <a:avLst/>
              <a:gdLst/>
              <a:ahLst/>
              <a:cxnLst/>
              <a:rect l="l" t="t" r="r" b="b"/>
              <a:pathLst>
                <a:path w="308" h="445">
                  <a:moveTo>
                    <a:pt x="302" y="428"/>
                  </a:moveTo>
                  <a:cubicBezTo>
                    <a:pt x="291" y="434"/>
                    <a:pt x="279" y="437"/>
                    <a:pt x="267" y="437"/>
                  </a:cubicBezTo>
                  <a:cubicBezTo>
                    <a:pt x="237" y="437"/>
                    <a:pt x="201" y="421"/>
                    <a:pt x="165" y="392"/>
                  </a:cubicBezTo>
                  <a:cubicBezTo>
                    <a:pt x="130" y="363"/>
                    <a:pt x="94" y="321"/>
                    <a:pt x="65" y="271"/>
                  </a:cubicBezTo>
                  <a:cubicBezTo>
                    <a:pt x="27" y="204"/>
                    <a:pt x="8" y="135"/>
                    <a:pt x="8" y="81"/>
                  </a:cubicBezTo>
                  <a:cubicBezTo>
                    <a:pt x="8" y="51"/>
                    <a:pt x="14" y="25"/>
                    <a:pt x="26" y="7"/>
                  </a:cubicBezTo>
                  <a:cubicBezTo>
                    <a:pt x="27" y="5"/>
                    <a:pt x="27" y="3"/>
                    <a:pt x="25" y="1"/>
                  </a:cubicBezTo>
                  <a:cubicBezTo>
                    <a:pt x="23" y="0"/>
                    <a:pt x="20" y="1"/>
                    <a:pt x="19" y="3"/>
                  </a:cubicBezTo>
                  <a:cubicBezTo>
                    <a:pt x="6" y="23"/>
                    <a:pt x="0" y="50"/>
                    <a:pt x="0" y="81"/>
                  </a:cubicBezTo>
                  <a:cubicBezTo>
                    <a:pt x="0" y="137"/>
                    <a:pt x="20" y="207"/>
                    <a:pt x="58" y="275"/>
                  </a:cubicBezTo>
                  <a:cubicBezTo>
                    <a:pt x="88" y="326"/>
                    <a:pt x="124" y="369"/>
                    <a:pt x="160" y="398"/>
                  </a:cubicBezTo>
                  <a:cubicBezTo>
                    <a:pt x="197" y="428"/>
                    <a:pt x="234" y="445"/>
                    <a:pt x="267" y="445"/>
                  </a:cubicBezTo>
                  <a:cubicBezTo>
                    <a:pt x="281" y="445"/>
                    <a:pt x="294" y="442"/>
                    <a:pt x="306" y="435"/>
                  </a:cubicBezTo>
                  <a:cubicBezTo>
                    <a:pt x="307" y="434"/>
                    <a:pt x="308" y="432"/>
                    <a:pt x="307" y="430"/>
                  </a:cubicBezTo>
                  <a:cubicBezTo>
                    <a:pt x="306" y="428"/>
                    <a:pt x="303" y="427"/>
                    <a:pt x="302" y="428"/>
                  </a:cubicBezTo>
                  <a:cubicBezTo>
                    <a:pt x="302" y="428"/>
                    <a:pt x="302" y="428"/>
                    <a:pt x="302" y="428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" name="CustomShape 251"/>
            <p:cNvSpPr/>
            <p:nvPr/>
          </p:nvSpPr>
          <p:spPr>
            <a:xfrm>
              <a:off x="4708800" y="5369760"/>
              <a:ext cx="410760" cy="620280"/>
            </a:xfrm>
            <a:custGeom>
              <a:avLst/>
              <a:gdLst/>
              <a:ahLst/>
              <a:cxnLst/>
              <a:rect l="l" t="t" r="r" b="b"/>
              <a:pathLst>
                <a:path w="286" h="433">
                  <a:moveTo>
                    <a:pt x="2" y="6"/>
                  </a:moveTo>
                  <a:cubicBezTo>
                    <a:pt x="8" y="4"/>
                    <a:pt x="14" y="3"/>
                    <a:pt x="21" y="3"/>
                  </a:cubicBezTo>
                  <a:cubicBezTo>
                    <a:pt x="52" y="3"/>
                    <a:pt x="88" y="19"/>
                    <a:pt x="124" y="49"/>
                  </a:cubicBezTo>
                  <a:cubicBezTo>
                    <a:pt x="160" y="78"/>
                    <a:pt x="195" y="120"/>
                    <a:pt x="225" y="171"/>
                  </a:cubicBezTo>
                  <a:cubicBezTo>
                    <a:pt x="263" y="238"/>
                    <a:pt x="283" y="307"/>
                    <a:pt x="283" y="361"/>
                  </a:cubicBezTo>
                  <a:cubicBezTo>
                    <a:pt x="283" y="389"/>
                    <a:pt x="278" y="412"/>
                    <a:pt x="268" y="430"/>
                  </a:cubicBezTo>
                  <a:cubicBezTo>
                    <a:pt x="268" y="431"/>
                    <a:pt x="268" y="432"/>
                    <a:pt x="269" y="432"/>
                  </a:cubicBezTo>
                  <a:cubicBezTo>
                    <a:pt x="269" y="433"/>
                    <a:pt x="270" y="432"/>
                    <a:pt x="271" y="432"/>
                  </a:cubicBezTo>
                  <a:cubicBezTo>
                    <a:pt x="281" y="413"/>
                    <a:pt x="286" y="389"/>
                    <a:pt x="286" y="361"/>
                  </a:cubicBezTo>
                  <a:cubicBezTo>
                    <a:pt x="286" y="306"/>
                    <a:pt x="266" y="237"/>
                    <a:pt x="227" y="169"/>
                  </a:cubicBezTo>
                  <a:cubicBezTo>
                    <a:pt x="198" y="118"/>
                    <a:pt x="162" y="76"/>
                    <a:pt x="126" y="46"/>
                  </a:cubicBezTo>
                  <a:cubicBezTo>
                    <a:pt x="90" y="17"/>
                    <a:pt x="53" y="0"/>
                    <a:pt x="21" y="0"/>
                  </a:cubicBezTo>
                  <a:cubicBezTo>
                    <a:pt x="14" y="0"/>
                    <a:pt x="7" y="1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" name="CustomShape 252"/>
            <p:cNvSpPr/>
            <p:nvPr/>
          </p:nvSpPr>
          <p:spPr>
            <a:xfrm>
              <a:off x="4617000" y="53269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84" h="84">
                  <a:moveTo>
                    <a:pt x="84" y="42"/>
                  </a:moveTo>
                  <a:cubicBezTo>
                    <a:pt x="84" y="65"/>
                    <a:pt x="65" y="84"/>
                    <a:pt x="42" y="84"/>
                  </a:cubicBezTo>
                  <a:cubicBezTo>
                    <a:pt x="18" y="84"/>
                    <a:pt x="0" y="65"/>
                    <a:pt x="0" y="41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66" y="0"/>
                    <a:pt x="84" y="19"/>
                    <a:pt x="84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" name="CustomShape 253"/>
            <p:cNvSpPr/>
            <p:nvPr/>
          </p:nvSpPr>
          <p:spPr>
            <a:xfrm>
              <a:off x="4617000" y="5326920"/>
              <a:ext cx="120240" cy="120240"/>
            </a:xfrm>
            <a:custGeom>
              <a:avLst/>
              <a:gdLst/>
              <a:ahLst/>
              <a:cxnLst/>
              <a:rect l="l" t="t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39"/>
                    <a:pt x="84" y="35"/>
                    <a:pt x="83" y="32"/>
                  </a:cubicBezTo>
                  <a:cubicBezTo>
                    <a:pt x="83" y="31"/>
                    <a:pt x="83" y="30"/>
                    <a:pt x="82" y="29"/>
                  </a:cubicBezTo>
                  <a:cubicBezTo>
                    <a:pt x="77" y="12"/>
                    <a:pt x="61" y="0"/>
                    <a:pt x="42" y="0"/>
                  </a:cubicBezTo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" name="CustomShape 254"/>
            <p:cNvSpPr/>
            <p:nvPr/>
          </p:nvSpPr>
          <p:spPr>
            <a:xfrm>
              <a:off x="4611960" y="5322240"/>
              <a:ext cx="131400" cy="131400"/>
            </a:xfrm>
            <a:custGeom>
              <a:avLst/>
              <a:gdLst/>
              <a:ahLst/>
              <a:cxnLst/>
              <a:rect l="l" t="t" r="r" b="b"/>
              <a:pathLst>
                <a:path w="92" h="92">
                  <a:moveTo>
                    <a:pt x="88" y="46"/>
                  </a:moveTo>
                  <a:cubicBezTo>
                    <a:pt x="84" y="46"/>
                    <a:pt x="84" y="46"/>
                    <a:pt x="84" y="46"/>
                  </a:cubicBezTo>
                  <a:cubicBezTo>
                    <a:pt x="84" y="67"/>
                    <a:pt x="67" y="84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25" y="84"/>
                    <a:pt x="8" y="67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24"/>
                    <a:pt x="25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67" y="8"/>
                    <a:pt x="84" y="25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20"/>
                    <a:pt x="72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71"/>
                    <a:pt x="20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71" y="92"/>
                    <a:pt x="92" y="72"/>
                    <a:pt x="92" y="46"/>
                  </a:cubicBezTo>
                  <a:cubicBezTo>
                    <a:pt x="92" y="46"/>
                    <a:pt x="92" y="46"/>
                    <a:pt x="92" y="46"/>
                  </a:cubicBezTo>
                  <a:lnTo>
                    <a:pt x="88" y="46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5" name="CustomShape 255"/>
            <p:cNvSpPr/>
            <p:nvPr/>
          </p:nvSpPr>
          <p:spPr>
            <a:xfrm>
              <a:off x="4647240" y="5355360"/>
              <a:ext cx="33120" cy="313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46" name="Group 256"/>
          <p:cNvGrpSpPr/>
          <p:nvPr/>
        </p:nvGrpSpPr>
        <p:grpSpPr>
          <a:xfrm>
            <a:off x="1753740" y="5207760"/>
            <a:ext cx="990360" cy="990360"/>
            <a:chOff x="1784160" y="5207760"/>
            <a:chExt cx="990360" cy="990360"/>
          </a:xfrm>
        </p:grpSpPr>
        <p:sp>
          <p:nvSpPr>
            <p:cNvPr id="1047" name="CustomShape 257"/>
            <p:cNvSpPr/>
            <p:nvPr/>
          </p:nvSpPr>
          <p:spPr>
            <a:xfrm>
              <a:off x="1784160" y="5207760"/>
              <a:ext cx="990360" cy="990360"/>
            </a:xfrm>
            <a:custGeom>
              <a:avLst/>
              <a:gdLst/>
              <a:ahLst/>
              <a:cxnLst/>
              <a:rect l="l" t="t" r="r" b="b"/>
              <a:pathLst>
                <a:path w="691" h="691">
                  <a:moveTo>
                    <a:pt x="346" y="2"/>
                  </a:moveTo>
                  <a:cubicBezTo>
                    <a:pt x="346" y="3"/>
                    <a:pt x="346" y="3"/>
                    <a:pt x="346" y="3"/>
                  </a:cubicBezTo>
                  <a:cubicBezTo>
                    <a:pt x="440" y="3"/>
                    <a:pt x="526" y="42"/>
                    <a:pt x="588" y="104"/>
                  </a:cubicBezTo>
                  <a:cubicBezTo>
                    <a:pt x="650" y="166"/>
                    <a:pt x="688" y="251"/>
                    <a:pt x="688" y="346"/>
                  </a:cubicBezTo>
                  <a:cubicBezTo>
                    <a:pt x="688" y="440"/>
                    <a:pt x="650" y="526"/>
                    <a:pt x="588" y="588"/>
                  </a:cubicBezTo>
                  <a:cubicBezTo>
                    <a:pt x="526" y="650"/>
                    <a:pt x="440" y="688"/>
                    <a:pt x="346" y="688"/>
                  </a:cubicBezTo>
                  <a:cubicBezTo>
                    <a:pt x="251" y="688"/>
                    <a:pt x="166" y="650"/>
                    <a:pt x="104" y="588"/>
                  </a:cubicBezTo>
                  <a:cubicBezTo>
                    <a:pt x="42" y="526"/>
                    <a:pt x="3" y="440"/>
                    <a:pt x="3" y="346"/>
                  </a:cubicBezTo>
                  <a:cubicBezTo>
                    <a:pt x="3" y="251"/>
                    <a:pt x="42" y="166"/>
                    <a:pt x="104" y="104"/>
                  </a:cubicBezTo>
                  <a:cubicBezTo>
                    <a:pt x="166" y="42"/>
                    <a:pt x="251" y="3"/>
                    <a:pt x="346" y="3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55" y="0"/>
                    <a:pt x="0" y="155"/>
                    <a:pt x="0" y="346"/>
                  </a:cubicBezTo>
                  <a:cubicBezTo>
                    <a:pt x="0" y="537"/>
                    <a:pt x="155" y="691"/>
                    <a:pt x="346" y="691"/>
                  </a:cubicBezTo>
                  <a:cubicBezTo>
                    <a:pt x="537" y="691"/>
                    <a:pt x="691" y="537"/>
                    <a:pt x="691" y="346"/>
                  </a:cubicBezTo>
                  <a:cubicBezTo>
                    <a:pt x="691" y="155"/>
                    <a:pt x="537" y="0"/>
                    <a:pt x="346" y="0"/>
                  </a:cubicBezTo>
                  <a:lnTo>
                    <a:pt x="34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" name="CustomShape 258"/>
            <p:cNvSpPr/>
            <p:nvPr/>
          </p:nvSpPr>
          <p:spPr>
            <a:xfrm>
              <a:off x="1918800" y="5392080"/>
              <a:ext cx="345600" cy="587160"/>
            </a:xfrm>
            <a:custGeom>
              <a:avLst/>
              <a:gdLst/>
              <a:ahLst/>
              <a:cxnLst/>
              <a:rect l="l" t="t" r="r" b="b"/>
              <a:pathLst>
                <a:path w="242" h="409">
                  <a:moveTo>
                    <a:pt x="11" y="202"/>
                  </a:moveTo>
                  <a:cubicBezTo>
                    <a:pt x="4" y="189"/>
                    <a:pt x="0" y="175"/>
                    <a:pt x="0" y="161"/>
                  </a:cubicBezTo>
                  <a:cubicBezTo>
                    <a:pt x="0" y="116"/>
                    <a:pt x="36" y="79"/>
                    <a:pt x="80" y="79"/>
                  </a:cubicBezTo>
                  <a:cubicBezTo>
                    <a:pt x="82" y="34"/>
                    <a:pt x="120" y="0"/>
                    <a:pt x="164" y="2"/>
                  </a:cubicBezTo>
                  <a:cubicBezTo>
                    <a:pt x="208" y="3"/>
                    <a:pt x="242" y="40"/>
                    <a:pt x="241" y="84"/>
                  </a:cubicBezTo>
                  <a:cubicBezTo>
                    <a:pt x="241" y="325"/>
                    <a:pt x="241" y="325"/>
                    <a:pt x="241" y="325"/>
                  </a:cubicBezTo>
                  <a:cubicBezTo>
                    <a:pt x="242" y="369"/>
                    <a:pt x="208" y="406"/>
                    <a:pt x="163" y="408"/>
                  </a:cubicBezTo>
                  <a:cubicBezTo>
                    <a:pt x="119" y="409"/>
                    <a:pt x="82" y="374"/>
                    <a:pt x="80" y="330"/>
                  </a:cubicBezTo>
                  <a:cubicBezTo>
                    <a:pt x="80" y="328"/>
                    <a:pt x="80" y="326"/>
                    <a:pt x="80" y="325"/>
                  </a:cubicBezTo>
                  <a:cubicBezTo>
                    <a:pt x="36" y="324"/>
                    <a:pt x="0" y="287"/>
                    <a:pt x="0" y="243"/>
                  </a:cubicBezTo>
                  <a:cubicBezTo>
                    <a:pt x="0" y="228"/>
                    <a:pt x="4" y="214"/>
                    <a:pt x="11" y="202"/>
                  </a:cubicBezTo>
                  <a:cubicBezTo>
                    <a:pt x="11" y="202"/>
                    <a:pt x="11" y="202"/>
                    <a:pt x="11" y="2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" name="CustomShape 259"/>
            <p:cNvSpPr/>
            <p:nvPr/>
          </p:nvSpPr>
          <p:spPr>
            <a:xfrm>
              <a:off x="2031840" y="5392080"/>
              <a:ext cx="234720" cy="587160"/>
            </a:xfrm>
            <a:custGeom>
              <a:avLst/>
              <a:gdLst/>
              <a:ahLst/>
              <a:cxnLst/>
              <a:rect l="l" t="t" r="r" b="b"/>
              <a:pathLst>
                <a:path w="164" h="410">
                  <a:moveTo>
                    <a:pt x="3" y="84"/>
                  </a:moveTo>
                  <a:cubicBezTo>
                    <a:pt x="3" y="84"/>
                    <a:pt x="3" y="83"/>
                    <a:pt x="3" y="82"/>
                  </a:cubicBezTo>
                  <a:cubicBezTo>
                    <a:pt x="3" y="40"/>
                    <a:pt x="37" y="5"/>
                    <a:pt x="79" y="3"/>
                  </a:cubicBezTo>
                  <a:cubicBezTo>
                    <a:pt x="80" y="3"/>
                    <a:pt x="81" y="3"/>
                    <a:pt x="82" y="3"/>
                  </a:cubicBezTo>
                  <a:cubicBezTo>
                    <a:pt x="124" y="3"/>
                    <a:pt x="159" y="37"/>
                    <a:pt x="161" y="80"/>
                  </a:cubicBezTo>
                  <a:cubicBezTo>
                    <a:pt x="161" y="80"/>
                    <a:pt x="161" y="81"/>
                    <a:pt x="161" y="82"/>
                  </a:cubicBezTo>
                  <a:cubicBezTo>
                    <a:pt x="161" y="83"/>
                    <a:pt x="161" y="84"/>
                    <a:pt x="161" y="84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326"/>
                    <a:pt x="161" y="326"/>
                    <a:pt x="161" y="326"/>
                  </a:cubicBezTo>
                  <a:cubicBezTo>
                    <a:pt x="161" y="326"/>
                    <a:pt x="161" y="326"/>
                    <a:pt x="161" y="326"/>
                  </a:cubicBezTo>
                  <a:cubicBezTo>
                    <a:pt x="161" y="327"/>
                    <a:pt x="161" y="328"/>
                    <a:pt x="161" y="328"/>
                  </a:cubicBezTo>
                  <a:cubicBezTo>
                    <a:pt x="161" y="371"/>
                    <a:pt x="127" y="406"/>
                    <a:pt x="84" y="407"/>
                  </a:cubicBezTo>
                  <a:cubicBezTo>
                    <a:pt x="83" y="407"/>
                    <a:pt x="83" y="407"/>
                    <a:pt x="82" y="407"/>
                  </a:cubicBezTo>
                  <a:cubicBezTo>
                    <a:pt x="39" y="407"/>
                    <a:pt x="4" y="373"/>
                    <a:pt x="3" y="331"/>
                  </a:cubicBezTo>
                  <a:cubicBezTo>
                    <a:pt x="3" y="330"/>
                    <a:pt x="3" y="329"/>
                    <a:pt x="3" y="328"/>
                  </a:cubicBezTo>
                  <a:cubicBezTo>
                    <a:pt x="3" y="327"/>
                    <a:pt x="3" y="327"/>
                    <a:pt x="3" y="326"/>
                  </a:cubicBezTo>
                  <a:cubicBezTo>
                    <a:pt x="3" y="325"/>
                    <a:pt x="2" y="324"/>
                    <a:pt x="2" y="324"/>
                  </a:cubicBezTo>
                  <a:cubicBezTo>
                    <a:pt x="1" y="324"/>
                    <a:pt x="0" y="325"/>
                    <a:pt x="0" y="326"/>
                  </a:cubicBezTo>
                  <a:cubicBezTo>
                    <a:pt x="0" y="327"/>
                    <a:pt x="0" y="327"/>
                    <a:pt x="0" y="328"/>
                  </a:cubicBezTo>
                  <a:cubicBezTo>
                    <a:pt x="0" y="329"/>
                    <a:pt x="0" y="330"/>
                    <a:pt x="0" y="331"/>
                  </a:cubicBezTo>
                  <a:cubicBezTo>
                    <a:pt x="2" y="375"/>
                    <a:pt x="38" y="410"/>
                    <a:pt x="82" y="410"/>
                  </a:cubicBezTo>
                  <a:cubicBezTo>
                    <a:pt x="83" y="410"/>
                    <a:pt x="84" y="410"/>
                    <a:pt x="84" y="410"/>
                  </a:cubicBezTo>
                  <a:cubicBezTo>
                    <a:pt x="129" y="409"/>
                    <a:pt x="164" y="372"/>
                    <a:pt x="164" y="328"/>
                  </a:cubicBezTo>
                  <a:cubicBezTo>
                    <a:pt x="164" y="327"/>
                    <a:pt x="164" y="327"/>
                    <a:pt x="164" y="326"/>
                  </a:cubicBezTo>
                  <a:cubicBezTo>
                    <a:pt x="162" y="326"/>
                    <a:pt x="162" y="326"/>
                    <a:pt x="162" y="326"/>
                  </a:cubicBezTo>
                  <a:cubicBezTo>
                    <a:pt x="164" y="326"/>
                    <a:pt x="164" y="326"/>
                    <a:pt x="164" y="326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4"/>
                    <a:pt x="164" y="83"/>
                    <a:pt x="164" y="82"/>
                  </a:cubicBezTo>
                  <a:cubicBezTo>
                    <a:pt x="164" y="81"/>
                    <a:pt x="164" y="80"/>
                    <a:pt x="164" y="79"/>
                  </a:cubicBezTo>
                  <a:cubicBezTo>
                    <a:pt x="162" y="35"/>
                    <a:pt x="126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35" y="2"/>
                    <a:pt x="0" y="38"/>
                    <a:pt x="0" y="82"/>
                  </a:cubicBezTo>
                  <a:cubicBezTo>
                    <a:pt x="0" y="83"/>
                    <a:pt x="0" y="84"/>
                    <a:pt x="0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2" y="86"/>
                    <a:pt x="3" y="85"/>
                    <a:pt x="3" y="84"/>
                  </a:cubicBezTo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" name="CustomShape 260"/>
            <p:cNvSpPr/>
            <p:nvPr/>
          </p:nvSpPr>
          <p:spPr>
            <a:xfrm>
              <a:off x="1917360" y="5679360"/>
              <a:ext cx="118800" cy="180720"/>
            </a:xfrm>
            <a:custGeom>
              <a:avLst/>
              <a:gdLst/>
              <a:ahLst/>
              <a:cxnLst/>
              <a:rect l="l" t="t" r="r" b="b"/>
              <a:pathLst>
                <a:path w="83" h="126">
                  <a:moveTo>
                    <a:pt x="82" y="123"/>
                  </a:moveTo>
                  <a:cubicBezTo>
                    <a:pt x="38" y="123"/>
                    <a:pt x="3" y="87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28"/>
                    <a:pt x="7" y="15"/>
                    <a:pt x="13" y="2"/>
                  </a:cubicBezTo>
                  <a:cubicBezTo>
                    <a:pt x="14" y="2"/>
                    <a:pt x="14" y="1"/>
                    <a:pt x="13" y="0"/>
                  </a:cubicBezTo>
                  <a:cubicBezTo>
                    <a:pt x="12" y="0"/>
                    <a:pt x="11" y="0"/>
                    <a:pt x="11" y="1"/>
                  </a:cubicBezTo>
                  <a:cubicBezTo>
                    <a:pt x="4" y="14"/>
                    <a:pt x="0" y="28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9"/>
                    <a:pt x="36" y="126"/>
                    <a:pt x="82" y="126"/>
                  </a:cubicBezTo>
                  <a:cubicBezTo>
                    <a:pt x="82" y="126"/>
                    <a:pt x="83" y="126"/>
                    <a:pt x="83" y="125"/>
                  </a:cubicBezTo>
                  <a:cubicBezTo>
                    <a:pt x="83" y="124"/>
                    <a:pt x="82" y="123"/>
                    <a:pt x="82" y="123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" name="CustomShape 261"/>
            <p:cNvSpPr/>
            <p:nvPr/>
          </p:nvSpPr>
          <p:spPr>
            <a:xfrm>
              <a:off x="1917360" y="5502960"/>
              <a:ext cx="118800" cy="182160"/>
            </a:xfrm>
            <a:custGeom>
              <a:avLst/>
              <a:gdLst/>
              <a:ahLst/>
              <a:cxnLst/>
              <a:rect l="l" t="t" r="r" b="b"/>
              <a:pathLst>
                <a:path w="83" h="127">
                  <a:moveTo>
                    <a:pt x="13" y="124"/>
                  </a:moveTo>
                  <a:cubicBezTo>
                    <a:pt x="7" y="112"/>
                    <a:pt x="3" y="98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39"/>
                    <a:pt x="38" y="4"/>
                    <a:pt x="81" y="3"/>
                  </a:cubicBezTo>
                  <a:cubicBezTo>
                    <a:pt x="82" y="3"/>
                    <a:pt x="83" y="3"/>
                    <a:pt x="83" y="2"/>
                  </a:cubicBezTo>
                  <a:cubicBezTo>
                    <a:pt x="83" y="1"/>
                    <a:pt x="82" y="0"/>
                    <a:pt x="81" y="0"/>
                  </a:cubicBezTo>
                  <a:cubicBezTo>
                    <a:pt x="36" y="1"/>
                    <a:pt x="0" y="38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9"/>
                    <a:pt x="4" y="113"/>
                    <a:pt x="11" y="126"/>
                  </a:cubicBezTo>
                  <a:cubicBezTo>
                    <a:pt x="11" y="126"/>
                    <a:pt x="12" y="127"/>
                    <a:pt x="13" y="126"/>
                  </a:cubicBezTo>
                  <a:cubicBezTo>
                    <a:pt x="14" y="126"/>
                    <a:pt x="14" y="125"/>
                    <a:pt x="13" y="124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2" name="CustomShape 262"/>
            <p:cNvSpPr/>
            <p:nvPr/>
          </p:nvSpPr>
          <p:spPr>
            <a:xfrm>
              <a:off x="2031840" y="5511240"/>
              <a:ext cx="4320" cy="60120"/>
            </a:xfrm>
            <a:custGeom>
              <a:avLst/>
              <a:gdLst/>
              <a:ahLst/>
              <a:cxnLst/>
              <a:rect l="l" t="t" r="r" b="b"/>
              <a:pathLst>
                <a:path w="3" h="43">
                  <a:moveTo>
                    <a:pt x="0" y="38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1" y="43"/>
                    <a:pt x="2" y="43"/>
                  </a:cubicBezTo>
                  <a:cubicBezTo>
                    <a:pt x="2" y="43"/>
                    <a:pt x="3" y="43"/>
                    <a:pt x="3" y="4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7"/>
                    <a:pt x="2" y="36"/>
                    <a:pt x="2" y="36"/>
                  </a:cubicBezTo>
                  <a:cubicBezTo>
                    <a:pt x="1" y="36"/>
                    <a:pt x="0" y="37"/>
                    <a:pt x="0" y="38"/>
                  </a:cubicBezTo>
                  <a:close/>
                  <a:moveTo>
                    <a:pt x="0" y="26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2" y="31"/>
                  </a:cubicBezTo>
                  <a:cubicBezTo>
                    <a:pt x="2" y="31"/>
                    <a:pt x="3" y="31"/>
                    <a:pt x="3" y="3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5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lose/>
                  <a:moveTo>
                    <a:pt x="0" y="14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lose/>
                  <a:moveTo>
                    <a:pt x="0" y="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3" name="CustomShape 263"/>
            <p:cNvSpPr/>
            <p:nvPr/>
          </p:nvSpPr>
          <p:spPr>
            <a:xfrm>
              <a:off x="2077560" y="5663520"/>
              <a:ext cx="58320" cy="20160"/>
            </a:xfrm>
            <a:custGeom>
              <a:avLst/>
              <a:gdLst/>
              <a:ahLst/>
              <a:cxnLst/>
              <a:rect l="l" t="t" r="r" b="b"/>
              <a:pathLst>
                <a:path w="41" h="14">
                  <a:moveTo>
                    <a:pt x="35" y="14"/>
                  </a:moveTo>
                  <a:cubicBezTo>
                    <a:pt x="37" y="14"/>
                    <a:pt x="38" y="14"/>
                    <a:pt x="39" y="14"/>
                  </a:cubicBezTo>
                  <a:cubicBezTo>
                    <a:pt x="40" y="14"/>
                    <a:pt x="41" y="14"/>
                    <a:pt x="41" y="13"/>
                  </a:cubicBezTo>
                  <a:cubicBezTo>
                    <a:pt x="41" y="12"/>
                    <a:pt x="40" y="11"/>
                    <a:pt x="39" y="11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4" y="12"/>
                    <a:pt x="34" y="13"/>
                  </a:cubicBezTo>
                  <a:cubicBezTo>
                    <a:pt x="34" y="13"/>
                    <a:pt x="34" y="14"/>
                    <a:pt x="35" y="14"/>
                  </a:cubicBezTo>
                  <a:close/>
                  <a:moveTo>
                    <a:pt x="23" y="12"/>
                  </a:moveTo>
                  <a:cubicBezTo>
                    <a:pt x="24" y="13"/>
                    <a:pt x="26" y="13"/>
                    <a:pt x="27" y="13"/>
                  </a:cubicBezTo>
                  <a:cubicBezTo>
                    <a:pt x="28" y="13"/>
                    <a:pt x="29" y="13"/>
                    <a:pt x="29" y="12"/>
                  </a:cubicBezTo>
                  <a:cubicBezTo>
                    <a:pt x="29" y="11"/>
                    <a:pt x="28" y="10"/>
                    <a:pt x="28" y="10"/>
                  </a:cubicBezTo>
                  <a:cubicBezTo>
                    <a:pt x="26" y="10"/>
                    <a:pt x="25" y="10"/>
                    <a:pt x="24" y="9"/>
                  </a:cubicBezTo>
                  <a:cubicBezTo>
                    <a:pt x="23" y="9"/>
                    <a:pt x="22" y="10"/>
                    <a:pt x="22" y="11"/>
                  </a:cubicBezTo>
                  <a:cubicBezTo>
                    <a:pt x="22" y="11"/>
                    <a:pt x="22" y="12"/>
                    <a:pt x="23" y="12"/>
                  </a:cubicBezTo>
                  <a:close/>
                  <a:moveTo>
                    <a:pt x="11" y="8"/>
                  </a:moveTo>
                  <a:cubicBezTo>
                    <a:pt x="13" y="9"/>
                    <a:pt x="14" y="9"/>
                    <a:pt x="15" y="10"/>
                  </a:cubicBezTo>
                  <a:cubicBezTo>
                    <a:pt x="16" y="10"/>
                    <a:pt x="17" y="10"/>
                    <a:pt x="17" y="9"/>
                  </a:cubicBezTo>
                  <a:cubicBezTo>
                    <a:pt x="17" y="8"/>
                    <a:pt x="17" y="7"/>
                    <a:pt x="16" y="7"/>
                  </a:cubicBezTo>
                  <a:cubicBezTo>
                    <a:pt x="15" y="7"/>
                    <a:pt x="14" y="6"/>
                    <a:pt x="13" y="6"/>
                  </a:cubicBezTo>
                  <a:cubicBezTo>
                    <a:pt x="12" y="5"/>
                    <a:pt x="11" y="6"/>
                    <a:pt x="11" y="6"/>
                  </a:cubicBezTo>
                  <a:cubicBezTo>
                    <a:pt x="10" y="7"/>
                    <a:pt x="11" y="8"/>
                    <a:pt x="11" y="8"/>
                  </a:cubicBezTo>
                  <a:close/>
                  <a:moveTo>
                    <a:pt x="1" y="2"/>
                  </a:moveTo>
                  <a:cubicBezTo>
                    <a:pt x="2" y="3"/>
                    <a:pt x="3" y="4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4" name="CustomShape 264"/>
            <p:cNvSpPr/>
            <p:nvPr/>
          </p:nvSpPr>
          <p:spPr>
            <a:xfrm>
              <a:off x="2031840" y="5577840"/>
              <a:ext cx="50400" cy="90000"/>
            </a:xfrm>
            <a:custGeom>
              <a:avLst/>
              <a:gdLst/>
              <a:ahLst/>
              <a:cxnLst/>
              <a:rect l="l" t="t" r="r" b="b"/>
              <a:pathLst>
                <a:path w="35" h="6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6"/>
                    <a:pt x="12" y="49"/>
                    <a:pt x="33" y="62"/>
                  </a:cubicBezTo>
                  <a:cubicBezTo>
                    <a:pt x="33" y="63"/>
                    <a:pt x="34" y="63"/>
                    <a:pt x="35" y="62"/>
                  </a:cubicBezTo>
                  <a:cubicBezTo>
                    <a:pt x="35" y="61"/>
                    <a:pt x="35" y="60"/>
                    <a:pt x="34" y="60"/>
                  </a:cubicBezTo>
                  <a:cubicBezTo>
                    <a:pt x="15" y="47"/>
                    <a:pt x="3" y="25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5" name="CustomShape 265"/>
            <p:cNvSpPr/>
            <p:nvPr/>
          </p:nvSpPr>
          <p:spPr>
            <a:xfrm>
              <a:off x="2293560" y="5393520"/>
              <a:ext cx="347400" cy="582120"/>
            </a:xfrm>
            <a:custGeom>
              <a:avLst/>
              <a:gdLst/>
              <a:ahLst/>
              <a:cxnLst/>
              <a:rect l="l" t="t" r="r" b="b"/>
              <a:pathLst>
                <a:path w="243" h="406">
                  <a:moveTo>
                    <a:pt x="82" y="0"/>
                  </a:moveTo>
                  <a:cubicBezTo>
                    <a:pt x="81" y="0"/>
                    <a:pt x="80" y="0"/>
                    <a:pt x="80" y="0"/>
                  </a:cubicBezTo>
                  <a:cubicBezTo>
                    <a:pt x="35" y="1"/>
                    <a:pt x="0" y="38"/>
                    <a:pt x="2" y="83"/>
                  </a:cubicBezTo>
                  <a:cubicBezTo>
                    <a:pt x="2" y="324"/>
                    <a:pt x="2" y="324"/>
                    <a:pt x="2" y="324"/>
                  </a:cubicBezTo>
                  <a:cubicBezTo>
                    <a:pt x="1" y="368"/>
                    <a:pt x="36" y="405"/>
                    <a:pt x="80" y="406"/>
                  </a:cubicBezTo>
                  <a:cubicBezTo>
                    <a:pt x="81" y="406"/>
                    <a:pt x="81" y="406"/>
                    <a:pt x="82" y="406"/>
                  </a:cubicBezTo>
                  <a:cubicBezTo>
                    <a:pt x="126" y="406"/>
                    <a:pt x="161" y="371"/>
                    <a:pt x="162" y="327"/>
                  </a:cubicBezTo>
                  <a:cubicBezTo>
                    <a:pt x="162" y="326"/>
                    <a:pt x="162" y="325"/>
                    <a:pt x="162" y="324"/>
                  </a:cubicBezTo>
                  <a:cubicBezTo>
                    <a:pt x="207" y="323"/>
                    <a:pt x="243" y="287"/>
                    <a:pt x="242" y="242"/>
                  </a:cubicBezTo>
                  <a:cubicBezTo>
                    <a:pt x="242" y="227"/>
                    <a:pt x="239" y="213"/>
                    <a:pt x="232" y="201"/>
                  </a:cubicBezTo>
                  <a:cubicBezTo>
                    <a:pt x="239" y="188"/>
                    <a:pt x="242" y="174"/>
                    <a:pt x="242" y="160"/>
                  </a:cubicBezTo>
                  <a:cubicBezTo>
                    <a:pt x="243" y="115"/>
                    <a:pt x="207" y="78"/>
                    <a:pt x="162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1" y="34"/>
                    <a:pt x="125" y="0"/>
                    <a:pt x="82" y="0"/>
                  </a:cubicBezTo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6" name="CustomShape 266"/>
            <p:cNvSpPr/>
            <p:nvPr/>
          </p:nvSpPr>
          <p:spPr>
            <a:xfrm>
              <a:off x="2290320" y="5390280"/>
              <a:ext cx="239400" cy="591840"/>
            </a:xfrm>
            <a:custGeom>
              <a:avLst/>
              <a:gdLst/>
              <a:ahLst/>
              <a:cxnLst/>
              <a:rect l="l" t="t" r="r" b="b"/>
              <a:pathLst>
                <a:path w="168" h="413">
                  <a:moveTo>
                    <a:pt x="168" y="86"/>
                  </a:moveTo>
                  <a:cubicBezTo>
                    <a:pt x="168" y="85"/>
                    <a:pt x="168" y="84"/>
                    <a:pt x="168" y="84"/>
                  </a:cubicBezTo>
                  <a:cubicBezTo>
                    <a:pt x="168" y="38"/>
                    <a:pt x="132" y="1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38" y="0"/>
                    <a:pt x="1" y="36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5"/>
                    <a:pt x="0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4" y="327"/>
                    <a:pt x="4" y="327"/>
                    <a:pt x="4" y="327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0" y="327"/>
                    <a:pt x="0" y="328"/>
                    <a:pt x="0" y="329"/>
                  </a:cubicBezTo>
                  <a:cubicBezTo>
                    <a:pt x="0" y="374"/>
                    <a:pt x="36" y="412"/>
                    <a:pt x="82" y="413"/>
                  </a:cubicBezTo>
                  <a:cubicBezTo>
                    <a:pt x="83" y="413"/>
                    <a:pt x="83" y="413"/>
                    <a:pt x="84" y="413"/>
                  </a:cubicBezTo>
                  <a:cubicBezTo>
                    <a:pt x="130" y="413"/>
                    <a:pt x="167" y="376"/>
                    <a:pt x="168" y="330"/>
                  </a:cubicBezTo>
                  <a:cubicBezTo>
                    <a:pt x="168" y="330"/>
                    <a:pt x="168" y="330"/>
                    <a:pt x="168" y="330"/>
                  </a:cubicBezTo>
                  <a:cubicBezTo>
                    <a:pt x="168" y="330"/>
                    <a:pt x="168" y="329"/>
                    <a:pt x="168" y="329"/>
                  </a:cubicBezTo>
                  <a:cubicBezTo>
                    <a:pt x="168" y="328"/>
                    <a:pt x="168" y="327"/>
                    <a:pt x="168" y="327"/>
                  </a:cubicBezTo>
                  <a:cubicBezTo>
                    <a:pt x="168" y="324"/>
                    <a:pt x="166" y="323"/>
                    <a:pt x="164" y="323"/>
                  </a:cubicBezTo>
                  <a:cubicBezTo>
                    <a:pt x="162" y="323"/>
                    <a:pt x="160" y="325"/>
                    <a:pt x="160" y="327"/>
                  </a:cubicBezTo>
                  <a:cubicBezTo>
                    <a:pt x="160" y="327"/>
                    <a:pt x="160" y="328"/>
                    <a:pt x="160" y="329"/>
                  </a:cubicBezTo>
                  <a:cubicBezTo>
                    <a:pt x="160" y="329"/>
                    <a:pt x="160" y="330"/>
                    <a:pt x="160" y="330"/>
                  </a:cubicBezTo>
                  <a:cubicBezTo>
                    <a:pt x="160" y="330"/>
                    <a:pt x="160" y="330"/>
                    <a:pt x="160" y="330"/>
                  </a:cubicBezTo>
                  <a:cubicBezTo>
                    <a:pt x="159" y="372"/>
                    <a:pt x="125" y="405"/>
                    <a:pt x="84" y="405"/>
                  </a:cubicBezTo>
                  <a:cubicBezTo>
                    <a:pt x="83" y="405"/>
                    <a:pt x="83" y="405"/>
                    <a:pt x="82" y="405"/>
                  </a:cubicBezTo>
                  <a:cubicBezTo>
                    <a:pt x="41" y="404"/>
                    <a:pt x="8" y="370"/>
                    <a:pt x="8" y="329"/>
                  </a:cubicBezTo>
                  <a:cubicBezTo>
                    <a:pt x="8" y="328"/>
                    <a:pt x="8" y="327"/>
                    <a:pt x="8" y="327"/>
                  </a:cubicBezTo>
                  <a:cubicBezTo>
                    <a:pt x="8" y="327"/>
                    <a:pt x="8" y="327"/>
                    <a:pt x="8" y="327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4"/>
                    <a:pt x="8" y="84"/>
                  </a:cubicBezTo>
                  <a:cubicBezTo>
                    <a:pt x="8" y="83"/>
                    <a:pt x="8" y="83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9" y="41"/>
                    <a:pt x="43" y="8"/>
                    <a:pt x="84" y="8"/>
                  </a:cubicBezTo>
                  <a:cubicBezTo>
                    <a:pt x="85" y="8"/>
                    <a:pt x="85" y="8"/>
                    <a:pt x="86" y="8"/>
                  </a:cubicBezTo>
                  <a:cubicBezTo>
                    <a:pt x="127" y="8"/>
                    <a:pt x="160" y="42"/>
                    <a:pt x="160" y="84"/>
                  </a:cubicBezTo>
                  <a:cubicBezTo>
                    <a:pt x="160" y="84"/>
                    <a:pt x="160" y="85"/>
                    <a:pt x="160" y="85"/>
                  </a:cubicBezTo>
                  <a:cubicBezTo>
                    <a:pt x="160" y="88"/>
                    <a:pt x="162" y="89"/>
                    <a:pt x="164" y="90"/>
                  </a:cubicBezTo>
                  <a:cubicBezTo>
                    <a:pt x="166" y="90"/>
                    <a:pt x="168" y="88"/>
                    <a:pt x="168" y="86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" name="CustomShape 267"/>
            <p:cNvSpPr/>
            <p:nvPr/>
          </p:nvSpPr>
          <p:spPr>
            <a:xfrm>
              <a:off x="2518920" y="5674680"/>
              <a:ext cx="126720" cy="190080"/>
            </a:xfrm>
            <a:custGeom>
              <a:avLst/>
              <a:gdLst/>
              <a:ahLst/>
              <a:cxnLst/>
              <a:rect l="l" t="t" r="r" b="b"/>
              <a:pathLst>
                <a:path w="88" h="132">
                  <a:moveTo>
                    <a:pt x="4" y="132"/>
                  </a:moveTo>
                  <a:cubicBezTo>
                    <a:pt x="51" y="131"/>
                    <a:pt x="88" y="93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31"/>
                    <a:pt x="85" y="16"/>
                    <a:pt x="77" y="3"/>
                  </a:cubicBezTo>
                  <a:cubicBezTo>
                    <a:pt x="76" y="1"/>
                    <a:pt x="74" y="0"/>
                    <a:pt x="72" y="1"/>
                  </a:cubicBezTo>
                  <a:cubicBezTo>
                    <a:pt x="70" y="2"/>
                    <a:pt x="69" y="5"/>
                    <a:pt x="70" y="7"/>
                  </a:cubicBezTo>
                  <a:cubicBezTo>
                    <a:pt x="77" y="19"/>
                    <a:pt x="80" y="32"/>
                    <a:pt x="8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89"/>
                    <a:pt x="46" y="123"/>
                    <a:pt x="4" y="124"/>
                  </a:cubicBezTo>
                  <a:cubicBezTo>
                    <a:pt x="2" y="124"/>
                    <a:pt x="0" y="126"/>
                    <a:pt x="0" y="128"/>
                  </a:cubicBezTo>
                  <a:cubicBezTo>
                    <a:pt x="0" y="130"/>
                    <a:pt x="2" y="132"/>
                    <a:pt x="4" y="132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8" name="CustomShape 268"/>
            <p:cNvSpPr/>
            <p:nvPr/>
          </p:nvSpPr>
          <p:spPr>
            <a:xfrm>
              <a:off x="2518920" y="5500080"/>
              <a:ext cx="126720" cy="188640"/>
            </a:xfrm>
            <a:custGeom>
              <a:avLst/>
              <a:gdLst/>
              <a:ahLst/>
              <a:cxnLst/>
              <a:rect l="l" t="t" r="r" b="b"/>
              <a:pathLst>
                <a:path w="88" h="131">
                  <a:moveTo>
                    <a:pt x="77" y="129"/>
                  </a:moveTo>
                  <a:cubicBezTo>
                    <a:pt x="85" y="116"/>
                    <a:pt x="88" y="101"/>
                    <a:pt x="88" y="86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38"/>
                    <a:pt x="5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6" y="8"/>
                    <a:pt x="80" y="43"/>
                    <a:pt x="80" y="85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100"/>
                    <a:pt x="77" y="113"/>
                    <a:pt x="70" y="125"/>
                  </a:cubicBezTo>
                  <a:cubicBezTo>
                    <a:pt x="69" y="127"/>
                    <a:pt x="70" y="129"/>
                    <a:pt x="72" y="130"/>
                  </a:cubicBezTo>
                  <a:cubicBezTo>
                    <a:pt x="74" y="131"/>
                    <a:pt x="76" y="131"/>
                    <a:pt x="77" y="129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9" name="CustomShape 269"/>
            <p:cNvSpPr/>
            <p:nvPr/>
          </p:nvSpPr>
          <p:spPr>
            <a:xfrm>
              <a:off x="2425320" y="5663520"/>
              <a:ext cx="56880" cy="20160"/>
            </a:xfrm>
            <a:custGeom>
              <a:avLst/>
              <a:gdLst/>
              <a:ahLst/>
              <a:cxnLst/>
              <a:rect l="l" t="t" r="r" b="b"/>
              <a:pathLst>
                <a:path w="40" h="14">
                  <a:moveTo>
                    <a:pt x="5" y="11"/>
                  </a:moveTo>
                  <a:cubicBezTo>
                    <a:pt x="4" y="11"/>
                    <a:pt x="3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3" y="14"/>
                    <a:pt x="4" y="14"/>
                    <a:pt x="6" y="14"/>
                  </a:cubicBezTo>
                  <a:cubicBezTo>
                    <a:pt x="7" y="14"/>
                    <a:pt x="7" y="13"/>
                    <a:pt x="7" y="13"/>
                  </a:cubicBezTo>
                  <a:cubicBezTo>
                    <a:pt x="7" y="12"/>
                    <a:pt x="6" y="11"/>
                    <a:pt x="5" y="11"/>
                  </a:cubicBezTo>
                  <a:close/>
                  <a:moveTo>
                    <a:pt x="17" y="9"/>
                  </a:moveTo>
                  <a:cubicBezTo>
                    <a:pt x="16" y="10"/>
                    <a:pt x="14" y="10"/>
                    <a:pt x="13" y="10"/>
                  </a:cubicBezTo>
                  <a:cubicBezTo>
                    <a:pt x="12" y="10"/>
                    <a:pt x="12" y="11"/>
                    <a:pt x="12" y="12"/>
                  </a:cubicBezTo>
                  <a:cubicBezTo>
                    <a:pt x="12" y="13"/>
                    <a:pt x="13" y="13"/>
                    <a:pt x="14" y="13"/>
                  </a:cubicBezTo>
                  <a:cubicBezTo>
                    <a:pt x="15" y="13"/>
                    <a:pt x="16" y="13"/>
                    <a:pt x="17" y="12"/>
                  </a:cubicBezTo>
                  <a:cubicBezTo>
                    <a:pt x="18" y="12"/>
                    <a:pt x="19" y="11"/>
                    <a:pt x="19" y="10"/>
                  </a:cubicBezTo>
                  <a:cubicBezTo>
                    <a:pt x="18" y="10"/>
                    <a:pt x="18" y="9"/>
                    <a:pt x="17" y="9"/>
                  </a:cubicBezTo>
                  <a:close/>
                  <a:moveTo>
                    <a:pt x="28" y="6"/>
                  </a:moveTo>
                  <a:cubicBezTo>
                    <a:pt x="26" y="6"/>
                    <a:pt x="25" y="7"/>
                    <a:pt x="24" y="7"/>
                  </a:cubicBezTo>
                  <a:cubicBezTo>
                    <a:pt x="23" y="7"/>
                    <a:pt x="23" y="8"/>
                    <a:pt x="23" y="9"/>
                  </a:cubicBezTo>
                  <a:cubicBezTo>
                    <a:pt x="23" y="10"/>
                    <a:pt x="24" y="10"/>
                    <a:pt x="25" y="10"/>
                  </a:cubicBezTo>
                  <a:cubicBezTo>
                    <a:pt x="26" y="9"/>
                    <a:pt x="28" y="9"/>
                    <a:pt x="29" y="8"/>
                  </a:cubicBezTo>
                  <a:cubicBezTo>
                    <a:pt x="30" y="8"/>
                    <a:pt x="30" y="7"/>
                    <a:pt x="30" y="6"/>
                  </a:cubicBezTo>
                  <a:cubicBezTo>
                    <a:pt x="29" y="6"/>
                    <a:pt x="28" y="5"/>
                    <a:pt x="28" y="6"/>
                  </a:cubicBezTo>
                  <a:close/>
                  <a:moveTo>
                    <a:pt x="38" y="0"/>
                  </a:moveTo>
                  <a:cubicBezTo>
                    <a:pt x="37" y="1"/>
                    <a:pt x="35" y="1"/>
                    <a:pt x="34" y="2"/>
                  </a:cubicBezTo>
                  <a:cubicBezTo>
                    <a:pt x="34" y="2"/>
                    <a:pt x="33" y="3"/>
                    <a:pt x="34" y="4"/>
                  </a:cubicBezTo>
                  <a:cubicBezTo>
                    <a:pt x="34" y="5"/>
                    <a:pt x="35" y="5"/>
                    <a:pt x="36" y="5"/>
                  </a:cubicBezTo>
                  <a:cubicBezTo>
                    <a:pt x="37" y="4"/>
                    <a:pt x="38" y="3"/>
                    <a:pt x="39" y="2"/>
                  </a:cubicBezTo>
                  <a:cubicBezTo>
                    <a:pt x="40" y="2"/>
                    <a:pt x="40" y="1"/>
                    <a:pt x="40" y="0"/>
                  </a:cubicBezTo>
                  <a:cubicBezTo>
                    <a:pt x="39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0" name="CustomShape 270"/>
            <p:cNvSpPr/>
            <p:nvPr/>
          </p:nvSpPr>
          <p:spPr>
            <a:xfrm>
              <a:off x="2477880" y="5577840"/>
              <a:ext cx="50400" cy="90000"/>
            </a:xfrm>
            <a:custGeom>
              <a:avLst/>
              <a:gdLst/>
              <a:ahLst/>
              <a:cxnLst/>
              <a:rect l="l" t="t" r="r" b="b"/>
              <a:pathLst>
                <a:path w="35" h="63"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25"/>
                    <a:pt x="20" y="47"/>
                    <a:pt x="1" y="60"/>
                  </a:cubicBezTo>
                  <a:cubicBezTo>
                    <a:pt x="0" y="60"/>
                    <a:pt x="0" y="61"/>
                    <a:pt x="0" y="62"/>
                  </a:cubicBezTo>
                  <a:cubicBezTo>
                    <a:pt x="1" y="63"/>
                    <a:pt x="2" y="63"/>
                    <a:pt x="2" y="62"/>
                  </a:cubicBezTo>
                  <a:cubicBezTo>
                    <a:pt x="23" y="49"/>
                    <a:pt x="35" y="26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2" y="0"/>
                    <a:pt x="32" y="0"/>
                    <a:pt x="32" y="1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1" name="CustomShape 271"/>
            <p:cNvSpPr/>
            <p:nvPr/>
          </p:nvSpPr>
          <p:spPr>
            <a:xfrm>
              <a:off x="2117520" y="5473080"/>
              <a:ext cx="63000" cy="63000"/>
            </a:xfrm>
            <a:custGeom>
              <a:avLst/>
              <a:gdLst/>
              <a:ahLst/>
              <a:cxnLst/>
              <a:rect l="l" t="t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9" y="44"/>
                    <a:pt x="21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4" y="44"/>
                    <a:pt x="44" y="35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11"/>
                    <a:pt x="34" y="0"/>
                    <a:pt x="22" y="0"/>
                  </a:cubicBezTo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2" name="CustomShape 272"/>
            <p:cNvSpPr/>
            <p:nvPr/>
          </p:nvSpPr>
          <p:spPr>
            <a:xfrm>
              <a:off x="2115720" y="5471280"/>
              <a:ext cx="66240" cy="68040"/>
            </a:xfrm>
            <a:custGeom>
              <a:avLst/>
              <a:gdLst/>
              <a:ahLst/>
              <a:cxnLst/>
              <a:rect l="l" t="t" r="r" b="b"/>
              <a:pathLst>
                <a:path w="47" h="47">
                  <a:moveTo>
                    <a:pt x="46" y="24"/>
                  </a:moveTo>
                  <a:cubicBezTo>
                    <a:pt x="44" y="24"/>
                    <a:pt x="44" y="24"/>
                    <a:pt x="44" y="24"/>
                  </a:cubicBezTo>
                  <a:cubicBezTo>
                    <a:pt x="44" y="35"/>
                    <a:pt x="35" y="44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2" y="43"/>
                    <a:pt x="3" y="34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12"/>
                    <a:pt x="13" y="3"/>
                    <a:pt x="24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35" y="3"/>
                    <a:pt x="44" y="12"/>
                    <a:pt x="44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6"/>
                    <a:pt x="11" y="46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7" y="47"/>
                    <a:pt x="47" y="37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lnTo>
                    <a:pt x="46" y="24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3" name="CustomShape 273"/>
            <p:cNvSpPr/>
            <p:nvPr/>
          </p:nvSpPr>
          <p:spPr>
            <a:xfrm>
              <a:off x="2379240" y="5473080"/>
              <a:ext cx="61560" cy="63000"/>
            </a:xfrm>
            <a:custGeom>
              <a:avLst/>
              <a:gdLst/>
              <a:ahLst/>
              <a:cxnLst/>
              <a:rect l="l" t="t" r="r" b="b"/>
              <a:pathLst>
                <a:path w="44" h="44">
                  <a:moveTo>
                    <a:pt x="44" y="23"/>
                  </a:moveTo>
                  <a:cubicBezTo>
                    <a:pt x="44" y="35"/>
                    <a:pt x="34" y="44"/>
                    <a:pt x="22" y="44"/>
                  </a:cubicBezTo>
                  <a:cubicBezTo>
                    <a:pt x="9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1"/>
                    <a:pt x="44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4" name="CustomShape 274"/>
            <p:cNvSpPr/>
            <p:nvPr/>
          </p:nvSpPr>
          <p:spPr>
            <a:xfrm>
              <a:off x="2376000" y="5469840"/>
              <a:ext cx="68040" cy="69480"/>
            </a:xfrm>
            <a:custGeom>
              <a:avLst/>
              <a:gdLst/>
              <a:ahLst/>
              <a:cxnLst/>
              <a:rect l="l" t="t" r="r" b="b"/>
              <a:pathLst>
                <a:path w="48" h="48">
                  <a:moveTo>
                    <a:pt x="44" y="25"/>
                  </a:moveTo>
                  <a:cubicBezTo>
                    <a:pt x="44" y="36"/>
                    <a:pt x="35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3" y="44"/>
                    <a:pt x="4" y="3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5" y="4"/>
                    <a:pt x="44" y="13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37" y="48"/>
                    <a:pt x="48" y="38"/>
                    <a:pt x="48" y="25"/>
                  </a:cubicBezTo>
                  <a:cubicBezTo>
                    <a:pt x="44" y="25"/>
                    <a:pt x="44" y="25"/>
                    <a:pt x="44" y="25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5" name="CustomShape 275"/>
            <p:cNvSpPr/>
            <p:nvPr/>
          </p:nvSpPr>
          <p:spPr>
            <a:xfrm>
              <a:off x="2373120" y="5466600"/>
              <a:ext cx="74160" cy="74160"/>
            </a:xfrm>
            <a:custGeom>
              <a:avLst/>
              <a:gdLst/>
              <a:ahLst/>
              <a:cxnLst/>
              <a:rect l="l" t="t" r="r" b="b"/>
              <a:pathLst>
                <a:path w="52" h="52">
                  <a:moveTo>
                    <a:pt x="48" y="27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6"/>
                    <a:pt x="3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6" y="44"/>
                    <a:pt x="8" y="3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6" y="8"/>
                    <a:pt x="44" y="1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12"/>
                    <a:pt x="40" y="1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0"/>
                    <a:pt x="11" y="52"/>
                    <a:pt x="25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lnTo>
                    <a:pt x="48" y="27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6" name="CustomShape 276"/>
            <p:cNvSpPr/>
            <p:nvPr/>
          </p:nvSpPr>
          <p:spPr>
            <a:xfrm>
              <a:off x="2177640" y="5502960"/>
              <a:ext cx="118800" cy="4320"/>
            </a:xfrm>
            <a:custGeom>
              <a:avLst/>
              <a:gdLst/>
              <a:ahLst/>
              <a:cxnLst/>
              <a:rect l="l" t="t" r="r" b="b"/>
              <a:pathLst>
                <a:path w="83" h="3">
                  <a:moveTo>
                    <a:pt x="2" y="3"/>
                  </a:moveTo>
                  <a:cubicBezTo>
                    <a:pt x="82" y="3"/>
                    <a:pt x="82" y="3"/>
                    <a:pt x="82" y="3"/>
                  </a:cubicBezTo>
                  <a:cubicBezTo>
                    <a:pt x="83" y="3"/>
                    <a:pt x="83" y="3"/>
                    <a:pt x="83" y="2"/>
                  </a:cubicBezTo>
                  <a:cubicBezTo>
                    <a:pt x="83" y="1"/>
                    <a:pt x="83" y="0"/>
                    <a:pt x="8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7" name="CustomShape 277"/>
            <p:cNvSpPr/>
            <p:nvPr/>
          </p:nvSpPr>
          <p:spPr>
            <a:xfrm>
              <a:off x="2145960" y="5974560"/>
              <a:ext cx="4320" cy="78840"/>
            </a:xfrm>
            <a:custGeom>
              <a:avLst/>
              <a:gdLst/>
              <a:ahLst/>
              <a:cxnLst/>
              <a:rect l="l" t="t" r="r" b="b"/>
              <a:pathLst>
                <a:path w="3" h="55">
                  <a:moveTo>
                    <a:pt x="0" y="4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1" y="55"/>
                    <a:pt x="2" y="55"/>
                  </a:cubicBezTo>
                  <a:cubicBezTo>
                    <a:pt x="3" y="55"/>
                    <a:pt x="3" y="54"/>
                    <a:pt x="3" y="5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8"/>
                    <a:pt x="2" y="48"/>
                  </a:cubicBezTo>
                  <a:cubicBezTo>
                    <a:pt x="1" y="48"/>
                    <a:pt x="0" y="49"/>
                    <a:pt x="0" y="49"/>
                  </a:cubicBezTo>
                  <a:close/>
                  <a:moveTo>
                    <a:pt x="0" y="37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3" y="43"/>
                    <a:pt x="3" y="42"/>
                    <a:pt x="3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2" y="36"/>
                  </a:cubicBezTo>
                  <a:cubicBezTo>
                    <a:pt x="1" y="36"/>
                    <a:pt x="0" y="36"/>
                    <a:pt x="0" y="37"/>
                  </a:cubicBezTo>
                  <a:close/>
                  <a:moveTo>
                    <a:pt x="0" y="25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ubicBezTo>
                    <a:pt x="3" y="31"/>
                    <a:pt x="3" y="30"/>
                    <a:pt x="3" y="29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1" y="24"/>
                    <a:pt x="0" y="24"/>
                    <a:pt x="0" y="25"/>
                  </a:cubicBezTo>
                  <a:close/>
                  <a:moveTo>
                    <a:pt x="0" y="13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1" y="12"/>
                    <a:pt x="0" y="12"/>
                    <a:pt x="0" y="13"/>
                  </a:cubicBezTo>
                  <a:close/>
                  <a:moveTo>
                    <a:pt x="0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8" name="CustomShape 278"/>
            <p:cNvSpPr/>
            <p:nvPr/>
          </p:nvSpPr>
          <p:spPr>
            <a:xfrm>
              <a:off x="2145960" y="5888880"/>
              <a:ext cx="4320" cy="47160"/>
            </a:xfrm>
            <a:custGeom>
              <a:avLst/>
              <a:gdLst/>
              <a:ahLst/>
              <a:cxnLst/>
              <a:rect l="l" t="t" r="r" b="b"/>
              <a:pathLst>
                <a:path w="3" h="33">
                  <a:moveTo>
                    <a:pt x="0" y="1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3" y="33"/>
                    <a:pt x="3" y="32"/>
                    <a:pt x="3" y="3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9" name="CustomShape 279"/>
            <p:cNvSpPr/>
            <p:nvPr/>
          </p:nvSpPr>
          <p:spPr>
            <a:xfrm>
              <a:off x="2409480" y="5974560"/>
              <a:ext cx="2880" cy="75960"/>
            </a:xfrm>
            <a:custGeom>
              <a:avLst/>
              <a:gdLst/>
              <a:ahLst/>
              <a:cxnLst/>
              <a:rect l="l" t="t" r="r" b="b"/>
              <a:pathLst>
                <a:path w="3" h="53">
                  <a:moveTo>
                    <a:pt x="0" y="48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0" y="53"/>
                    <a:pt x="1" y="53"/>
                  </a:cubicBezTo>
                  <a:cubicBezTo>
                    <a:pt x="2" y="53"/>
                    <a:pt x="3" y="53"/>
                    <a:pt x="3" y="52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7"/>
                    <a:pt x="2" y="46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lose/>
                  <a:moveTo>
                    <a:pt x="0" y="36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2"/>
                    <a:pt x="1" y="42"/>
                  </a:cubicBezTo>
                  <a:cubicBezTo>
                    <a:pt x="2" y="42"/>
                    <a:pt x="3" y="41"/>
                    <a:pt x="3" y="40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2" y="35"/>
                    <a:pt x="1" y="35"/>
                  </a:cubicBezTo>
                  <a:cubicBezTo>
                    <a:pt x="0" y="35"/>
                    <a:pt x="0" y="35"/>
                    <a:pt x="0" y="36"/>
                  </a:cubicBezTo>
                  <a:close/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1" y="30"/>
                  </a:cubicBezTo>
                  <a:cubicBezTo>
                    <a:pt x="2" y="30"/>
                    <a:pt x="3" y="29"/>
                    <a:pt x="3" y="28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2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lose/>
                  <a:moveTo>
                    <a:pt x="0" y="13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2" y="18"/>
                    <a:pt x="3" y="17"/>
                    <a:pt x="3" y="1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2"/>
                    <a:pt x="0" y="13"/>
                  </a:cubicBezTo>
                  <a:close/>
                  <a:moveTo>
                    <a:pt x="0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0" name="CustomShape 280"/>
            <p:cNvSpPr/>
            <p:nvPr/>
          </p:nvSpPr>
          <p:spPr>
            <a:xfrm>
              <a:off x="2409480" y="5888880"/>
              <a:ext cx="2880" cy="41040"/>
            </a:xfrm>
            <a:custGeom>
              <a:avLst/>
              <a:gdLst/>
              <a:ahLst/>
              <a:cxnLst/>
              <a:rect l="l" t="t" r="r" b="b"/>
              <a:pathLst>
                <a:path w="3" h="29">
                  <a:moveTo>
                    <a:pt x="0" y="25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2" y="29"/>
                    <a:pt x="3" y="28"/>
                    <a:pt x="3" y="27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2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lose/>
                  <a:moveTo>
                    <a:pt x="0" y="13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2" y="18"/>
                    <a:pt x="3" y="18"/>
                    <a:pt x="3" y="1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2" y="12"/>
                    <a:pt x="1" y="12"/>
                  </a:cubicBezTo>
                  <a:cubicBezTo>
                    <a:pt x="0" y="12"/>
                    <a:pt x="0" y="12"/>
                    <a:pt x="0" y="13"/>
                  </a:cubicBezTo>
                  <a:close/>
                  <a:moveTo>
                    <a:pt x="0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2" y="7"/>
                    <a:pt x="3" y="6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1" name="CustomShape 281"/>
            <p:cNvSpPr/>
            <p:nvPr/>
          </p:nvSpPr>
          <p:spPr>
            <a:xfrm>
              <a:off x="2117520" y="5825520"/>
              <a:ext cx="63000" cy="63000"/>
            </a:xfrm>
            <a:custGeom>
              <a:avLst/>
              <a:gdLst/>
              <a:ahLst/>
              <a:cxnLst/>
              <a:rect l="l" t="t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9" y="44"/>
                    <a:pt x="21" y="44"/>
                  </a:cubicBezTo>
                  <a:cubicBezTo>
                    <a:pt x="21" y="44"/>
                    <a:pt x="22" y="44"/>
                    <a:pt x="22" y="44"/>
                  </a:cubicBezTo>
                  <a:cubicBezTo>
                    <a:pt x="22" y="44"/>
                    <a:pt x="23" y="44"/>
                    <a:pt x="23" y="44"/>
                  </a:cubicBezTo>
                  <a:cubicBezTo>
                    <a:pt x="34" y="44"/>
                    <a:pt x="44" y="3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11"/>
                    <a:pt x="34" y="1"/>
                    <a:pt x="22" y="0"/>
                  </a:cubicBezTo>
                </a:path>
              </a:pathLst>
            </a:custGeom>
            <a:solidFill>
              <a:srgbClr val="D8DAE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2" name="CustomShape 282"/>
            <p:cNvSpPr/>
            <p:nvPr/>
          </p:nvSpPr>
          <p:spPr>
            <a:xfrm>
              <a:off x="2147400" y="5888880"/>
              <a:ext cx="2880" cy="360"/>
            </a:xfrm>
            <a:custGeom>
              <a:avLst/>
              <a:gdLst/>
              <a:ahLst/>
              <a:cxnLst/>
              <a:rect l="l" t="t" r="r" b="b"/>
              <a:pathLst>
                <a:path w="2" h="12000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3" name="CustomShape 283"/>
            <p:cNvSpPr/>
            <p:nvPr/>
          </p:nvSpPr>
          <p:spPr>
            <a:xfrm>
              <a:off x="2115720" y="5823720"/>
              <a:ext cx="66240" cy="68040"/>
            </a:xfrm>
            <a:custGeom>
              <a:avLst/>
              <a:gdLst/>
              <a:ahLst/>
              <a:cxnLst/>
              <a:rect l="l" t="t" r="r" b="b"/>
              <a:pathLst>
                <a:path w="47" h="47">
                  <a:moveTo>
                    <a:pt x="46" y="24"/>
                  </a:moveTo>
                  <a:cubicBezTo>
                    <a:pt x="44" y="24"/>
                    <a:pt x="44" y="24"/>
                    <a:pt x="44" y="24"/>
                  </a:cubicBezTo>
                  <a:cubicBezTo>
                    <a:pt x="44" y="35"/>
                    <a:pt x="35" y="44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2" y="43"/>
                    <a:pt x="3" y="34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12"/>
                    <a:pt x="13" y="3"/>
                    <a:pt x="24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35" y="3"/>
                    <a:pt x="44" y="12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6"/>
                    <a:pt x="11" y="46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7" y="47"/>
                    <a:pt x="47" y="37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lnTo>
                    <a:pt x="46" y="24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4" name="CustomShape 284"/>
            <p:cNvSpPr/>
            <p:nvPr/>
          </p:nvSpPr>
          <p:spPr>
            <a:xfrm>
              <a:off x="2379240" y="5825520"/>
              <a:ext cx="61560" cy="63000"/>
            </a:xfrm>
            <a:custGeom>
              <a:avLst/>
              <a:gdLst/>
              <a:ahLst/>
              <a:cxnLst/>
              <a:rect l="l" t="t" r="r" b="b"/>
              <a:pathLst>
                <a:path w="44" h="44">
                  <a:moveTo>
                    <a:pt x="44" y="23"/>
                  </a:moveTo>
                  <a:cubicBezTo>
                    <a:pt x="44" y="35"/>
                    <a:pt x="34" y="44"/>
                    <a:pt x="22" y="44"/>
                  </a:cubicBezTo>
                  <a:cubicBezTo>
                    <a:pt x="9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1"/>
                    <a:pt x="44" y="11"/>
                    <a:pt x="44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5" name="CustomShape 285"/>
            <p:cNvSpPr/>
            <p:nvPr/>
          </p:nvSpPr>
          <p:spPr>
            <a:xfrm>
              <a:off x="2376000" y="5822280"/>
              <a:ext cx="68040" cy="69480"/>
            </a:xfrm>
            <a:custGeom>
              <a:avLst/>
              <a:gdLst/>
              <a:ahLst/>
              <a:cxnLst/>
              <a:rect l="l" t="t" r="r" b="b"/>
              <a:pathLst>
                <a:path w="48" h="48">
                  <a:moveTo>
                    <a:pt x="44" y="25"/>
                  </a:moveTo>
                  <a:cubicBezTo>
                    <a:pt x="44" y="36"/>
                    <a:pt x="35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3" y="44"/>
                    <a:pt x="4" y="3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5" y="5"/>
                    <a:pt x="44" y="14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11"/>
                    <a:pt x="37" y="1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37" y="48"/>
                    <a:pt x="48" y="38"/>
                    <a:pt x="48" y="25"/>
                  </a:cubicBezTo>
                  <a:cubicBezTo>
                    <a:pt x="44" y="25"/>
                    <a:pt x="44" y="25"/>
                    <a:pt x="44" y="25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6" name="CustomShape 286"/>
            <p:cNvSpPr/>
            <p:nvPr/>
          </p:nvSpPr>
          <p:spPr>
            <a:xfrm>
              <a:off x="2377800" y="5823720"/>
              <a:ext cx="64800" cy="68040"/>
            </a:xfrm>
            <a:custGeom>
              <a:avLst/>
              <a:gdLst/>
              <a:ahLst/>
              <a:cxnLst/>
              <a:rect l="l" t="t" r="r" b="b"/>
              <a:pathLst>
                <a:path w="46" h="47">
                  <a:moveTo>
                    <a:pt x="45" y="24"/>
                  </a:moveTo>
                  <a:cubicBezTo>
                    <a:pt x="43" y="24"/>
                    <a:pt x="43" y="24"/>
                    <a:pt x="43" y="24"/>
                  </a:cubicBezTo>
                  <a:cubicBezTo>
                    <a:pt x="43" y="35"/>
                    <a:pt x="34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1" y="43"/>
                    <a:pt x="3" y="34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2"/>
                    <a:pt x="12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4" y="3"/>
                    <a:pt x="43" y="12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11"/>
                    <a:pt x="36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6"/>
                    <a:pt x="10" y="46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6" y="47"/>
                    <a:pt x="46" y="37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45" y="24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" name="CustomShape 287"/>
            <p:cNvSpPr/>
            <p:nvPr/>
          </p:nvSpPr>
          <p:spPr>
            <a:xfrm>
              <a:off x="2145960" y="5446080"/>
              <a:ext cx="4320" cy="29880"/>
            </a:xfrm>
            <a:custGeom>
              <a:avLst/>
              <a:gdLst/>
              <a:ahLst/>
              <a:cxnLst/>
              <a:rect l="l" t="t" r="r" b="b"/>
              <a:pathLst>
                <a:path w="3" h="21">
                  <a:moveTo>
                    <a:pt x="3" y="19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3" y="21"/>
                    <a:pt x="3" y="20"/>
                    <a:pt x="3" y="19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8" name="CustomShape 288"/>
            <p:cNvSpPr/>
            <p:nvPr/>
          </p:nvSpPr>
          <p:spPr>
            <a:xfrm>
              <a:off x="2404800" y="5442840"/>
              <a:ext cx="10800" cy="36000"/>
            </a:xfrm>
            <a:custGeom>
              <a:avLst/>
              <a:gdLst/>
              <a:ahLst/>
              <a:cxnLst/>
              <a:rect l="l" t="t" r="r" b="b"/>
              <a:pathLst>
                <a:path w="8" h="25">
                  <a:moveTo>
                    <a:pt x="8" y="21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2" y="25"/>
                    <a:pt x="4" y="25"/>
                  </a:cubicBezTo>
                  <a:cubicBezTo>
                    <a:pt x="6" y="25"/>
                    <a:pt x="8" y="24"/>
                    <a:pt x="8" y="21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9" name="CustomShape 289"/>
            <p:cNvSpPr/>
            <p:nvPr/>
          </p:nvSpPr>
          <p:spPr>
            <a:xfrm>
              <a:off x="2177640" y="5855400"/>
              <a:ext cx="118800" cy="4320"/>
            </a:xfrm>
            <a:custGeom>
              <a:avLst/>
              <a:gdLst/>
              <a:ahLst/>
              <a:cxnLst/>
              <a:rect l="l" t="t" r="r" b="b"/>
              <a:pathLst>
                <a:path w="83" h="3">
                  <a:moveTo>
                    <a:pt x="8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3" y="3"/>
                    <a:pt x="83" y="3"/>
                    <a:pt x="83" y="2"/>
                  </a:cubicBezTo>
                  <a:cubicBezTo>
                    <a:pt x="83" y="1"/>
                    <a:pt x="83" y="0"/>
                    <a:pt x="82" y="0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0" name="CustomShape 290"/>
            <p:cNvSpPr/>
            <p:nvPr/>
          </p:nvSpPr>
          <p:spPr>
            <a:xfrm>
              <a:off x="2304720" y="5855400"/>
              <a:ext cx="77400" cy="4320"/>
            </a:xfrm>
            <a:custGeom>
              <a:avLst/>
              <a:gdLst/>
              <a:ahLst/>
              <a:cxnLst/>
              <a:rect l="l" t="t" r="r" b="b"/>
              <a:pathLst>
                <a:path w="54" h="3">
                  <a:moveTo>
                    <a:pt x="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  <a:close/>
                  <a:moveTo>
                    <a:pt x="1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1"/>
                    <a:pt x="18" y="0"/>
                    <a:pt x="17" y="0"/>
                  </a:cubicBezTo>
                  <a:close/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  <a:close/>
                  <a:moveTo>
                    <a:pt x="4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1"/>
                    <a:pt x="35" y="2"/>
                  </a:cubicBezTo>
                  <a:cubicBezTo>
                    <a:pt x="35" y="3"/>
                    <a:pt x="36" y="3"/>
                    <a:pt x="36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  <a:moveTo>
                    <a:pt x="52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7" y="0"/>
                    <a:pt x="47" y="1"/>
                    <a:pt x="47" y="2"/>
                  </a:cubicBezTo>
                  <a:cubicBezTo>
                    <a:pt x="47" y="3"/>
                    <a:pt x="47" y="3"/>
                    <a:pt x="48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4" y="3"/>
                    <a:pt x="54" y="2"/>
                  </a:cubicBezTo>
                  <a:cubicBezTo>
                    <a:pt x="54" y="1"/>
                    <a:pt x="53" y="0"/>
                    <a:pt x="52" y="0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1" name="CustomShape 291"/>
            <p:cNvSpPr/>
            <p:nvPr/>
          </p:nvSpPr>
          <p:spPr>
            <a:xfrm>
              <a:off x="2277720" y="5684040"/>
              <a:ext cx="69480" cy="4320"/>
            </a:xfrm>
            <a:custGeom>
              <a:avLst/>
              <a:gdLst/>
              <a:ahLst/>
              <a:cxnLst/>
              <a:rect l="l" t="t" r="r" b="b"/>
              <a:pathLst>
                <a:path w="49" h="3">
                  <a:moveTo>
                    <a:pt x="2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9" y="2"/>
                    <a:pt x="49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2" name="CustomShape 292"/>
            <p:cNvSpPr/>
            <p:nvPr/>
          </p:nvSpPr>
          <p:spPr>
            <a:xfrm>
              <a:off x="2342880" y="5661720"/>
              <a:ext cx="43920" cy="45720"/>
            </a:xfrm>
            <a:custGeom>
              <a:avLst/>
              <a:gdLst/>
              <a:ahLst/>
              <a:cxnLst/>
              <a:rect l="l" t="t" r="r" b="b"/>
              <a:pathLst>
                <a:path w="31" h="32">
                  <a:moveTo>
                    <a:pt x="30" y="16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23"/>
                    <a:pt x="22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8" y="29"/>
                    <a:pt x="3" y="23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9"/>
                    <a:pt x="9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3" y="3"/>
                    <a:pt x="28" y="9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7"/>
                    <a:pt x="2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6" y="31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4" y="32"/>
                    <a:pt x="31" y="2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lnTo>
                    <a:pt x="30" y="16"/>
                  </a:ln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3" name="CustomShape 293"/>
            <p:cNvSpPr/>
            <p:nvPr/>
          </p:nvSpPr>
          <p:spPr>
            <a:xfrm>
              <a:off x="2525400" y="5726880"/>
              <a:ext cx="63000" cy="63000"/>
            </a:xfrm>
            <a:custGeom>
              <a:avLst/>
              <a:gdLst/>
              <a:ahLst/>
              <a:cxnLst/>
              <a:rect l="l" t="t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3"/>
                    <a:pt x="0" y="33"/>
                    <a:pt x="0" y="21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" name="CustomShape 294"/>
            <p:cNvSpPr/>
            <p:nvPr/>
          </p:nvSpPr>
          <p:spPr>
            <a:xfrm>
              <a:off x="2522160" y="5723640"/>
              <a:ext cx="68040" cy="68040"/>
            </a:xfrm>
            <a:custGeom>
              <a:avLst/>
              <a:gdLst/>
              <a:ahLst/>
              <a:cxnLst/>
              <a:rect l="l" t="t" r="r" b="b"/>
              <a:pathLst>
                <a:path w="48" h="48">
                  <a:moveTo>
                    <a:pt x="44" y="24"/>
                  </a:moveTo>
                  <a:cubicBezTo>
                    <a:pt x="44" y="35"/>
                    <a:pt x="35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3" y="43"/>
                    <a:pt x="4" y="35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5" y="4"/>
                    <a:pt x="44" y="13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7"/>
                    <a:pt x="11" y="47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4" y="24"/>
                    <a:pt x="44" y="24"/>
                    <a:pt x="44" y="24"/>
                  </a:cubicBezTo>
                  <a:close/>
                </a:path>
              </a:pathLst>
            </a:custGeom>
            <a:solidFill>
              <a:srgbClr val="2732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5" name="CustomShape 295"/>
            <p:cNvSpPr/>
            <p:nvPr/>
          </p:nvSpPr>
          <p:spPr>
            <a:xfrm>
              <a:off x="2130120" y="5487120"/>
              <a:ext cx="18720" cy="187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6" name="CustomShape 296"/>
            <p:cNvSpPr/>
            <p:nvPr/>
          </p:nvSpPr>
          <p:spPr>
            <a:xfrm>
              <a:off x="2352240" y="5672880"/>
              <a:ext cx="17280" cy="172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7" name="CustomShape 297"/>
            <p:cNvSpPr/>
            <p:nvPr/>
          </p:nvSpPr>
          <p:spPr>
            <a:xfrm>
              <a:off x="2130120" y="5841360"/>
              <a:ext cx="18720" cy="187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88" name="Group 298"/>
          <p:cNvGrpSpPr/>
          <p:nvPr/>
        </p:nvGrpSpPr>
        <p:grpSpPr>
          <a:xfrm>
            <a:off x="3079080" y="5207760"/>
            <a:ext cx="990360" cy="990360"/>
            <a:chOff x="3079080" y="5207760"/>
            <a:chExt cx="990360" cy="990360"/>
          </a:xfrm>
        </p:grpSpPr>
        <p:sp>
          <p:nvSpPr>
            <p:cNvPr id="1089" name="CustomShape 299"/>
            <p:cNvSpPr/>
            <p:nvPr/>
          </p:nvSpPr>
          <p:spPr>
            <a:xfrm>
              <a:off x="3079080" y="5207760"/>
              <a:ext cx="990360" cy="990360"/>
            </a:xfrm>
            <a:custGeom>
              <a:avLst/>
              <a:gdLst/>
              <a:ahLst/>
              <a:cxnLst/>
              <a:rect l="l" t="t" r="r" b="b"/>
              <a:pathLst>
                <a:path w="691" h="691">
                  <a:moveTo>
                    <a:pt x="345" y="2"/>
                  </a:moveTo>
                  <a:cubicBezTo>
                    <a:pt x="345" y="3"/>
                    <a:pt x="345" y="3"/>
                    <a:pt x="345" y="3"/>
                  </a:cubicBezTo>
                  <a:cubicBezTo>
                    <a:pt x="440" y="3"/>
                    <a:pt x="525" y="41"/>
                    <a:pt x="587" y="103"/>
                  </a:cubicBezTo>
                  <a:cubicBezTo>
                    <a:pt x="649" y="165"/>
                    <a:pt x="688" y="251"/>
                    <a:pt x="688" y="346"/>
                  </a:cubicBezTo>
                  <a:cubicBezTo>
                    <a:pt x="688" y="440"/>
                    <a:pt x="649" y="526"/>
                    <a:pt x="587" y="588"/>
                  </a:cubicBezTo>
                  <a:cubicBezTo>
                    <a:pt x="525" y="650"/>
                    <a:pt x="440" y="688"/>
                    <a:pt x="345" y="688"/>
                  </a:cubicBezTo>
                  <a:cubicBezTo>
                    <a:pt x="251" y="688"/>
                    <a:pt x="165" y="650"/>
                    <a:pt x="103" y="588"/>
                  </a:cubicBezTo>
                  <a:cubicBezTo>
                    <a:pt x="41" y="526"/>
                    <a:pt x="3" y="440"/>
                    <a:pt x="3" y="346"/>
                  </a:cubicBezTo>
                  <a:cubicBezTo>
                    <a:pt x="3" y="251"/>
                    <a:pt x="41" y="165"/>
                    <a:pt x="103" y="103"/>
                  </a:cubicBezTo>
                  <a:cubicBezTo>
                    <a:pt x="165" y="41"/>
                    <a:pt x="251" y="3"/>
                    <a:pt x="345" y="3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154" y="0"/>
                    <a:pt x="0" y="155"/>
                    <a:pt x="0" y="346"/>
                  </a:cubicBezTo>
                  <a:cubicBezTo>
                    <a:pt x="0" y="536"/>
                    <a:pt x="154" y="691"/>
                    <a:pt x="345" y="691"/>
                  </a:cubicBezTo>
                  <a:cubicBezTo>
                    <a:pt x="536" y="691"/>
                    <a:pt x="691" y="536"/>
                    <a:pt x="691" y="346"/>
                  </a:cubicBezTo>
                  <a:cubicBezTo>
                    <a:pt x="691" y="155"/>
                    <a:pt x="536" y="0"/>
                    <a:pt x="345" y="0"/>
                  </a:cubicBezTo>
                  <a:lnTo>
                    <a:pt x="34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90" name="Group 300"/>
            <p:cNvGrpSpPr/>
            <p:nvPr/>
          </p:nvGrpSpPr>
          <p:grpSpPr>
            <a:xfrm>
              <a:off x="3237840" y="5328360"/>
              <a:ext cx="640800" cy="753840"/>
              <a:chOff x="3237840" y="5328360"/>
              <a:chExt cx="640800" cy="753840"/>
            </a:xfrm>
          </p:grpSpPr>
          <p:sp>
            <p:nvSpPr>
              <p:cNvPr id="1091" name="CustomShape 301"/>
              <p:cNvSpPr/>
              <p:nvPr/>
            </p:nvSpPr>
            <p:spPr>
              <a:xfrm>
                <a:off x="3301200" y="5838120"/>
                <a:ext cx="149040" cy="1872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3">
                    <a:moveTo>
                      <a:pt x="103" y="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3"/>
                      <a:pt x="1" y="13"/>
                      <a:pt x="2" y="13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3"/>
                      <a:pt x="104" y="3"/>
                      <a:pt x="104" y="2"/>
                    </a:cubicBezTo>
                    <a:cubicBezTo>
                      <a:pt x="104" y="1"/>
                      <a:pt x="103" y="0"/>
                      <a:pt x="103" y="0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2" name="CustomShape 302"/>
              <p:cNvSpPr/>
              <p:nvPr/>
            </p:nvSpPr>
            <p:spPr>
              <a:xfrm>
                <a:off x="3301200" y="5366520"/>
                <a:ext cx="423360" cy="49032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342">
                    <a:moveTo>
                      <a:pt x="293" y="0"/>
                    </a:moveTo>
                    <a:cubicBezTo>
                      <a:pt x="1" y="340"/>
                      <a:pt x="1" y="340"/>
                      <a:pt x="1" y="340"/>
                    </a:cubicBezTo>
                    <a:cubicBezTo>
                      <a:pt x="0" y="340"/>
                      <a:pt x="0" y="341"/>
                      <a:pt x="1" y="342"/>
                    </a:cubicBezTo>
                    <a:cubicBezTo>
                      <a:pt x="1" y="342"/>
                      <a:pt x="2" y="342"/>
                      <a:pt x="3" y="342"/>
                    </a:cubicBezTo>
                    <a:cubicBezTo>
                      <a:pt x="295" y="2"/>
                      <a:pt x="295" y="2"/>
                      <a:pt x="295" y="2"/>
                    </a:cubicBezTo>
                    <a:cubicBezTo>
                      <a:pt x="296" y="2"/>
                      <a:pt x="296" y="1"/>
                      <a:pt x="295" y="0"/>
                    </a:cubicBezTo>
                    <a:cubicBezTo>
                      <a:pt x="294" y="0"/>
                      <a:pt x="293" y="0"/>
                      <a:pt x="293" y="0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3" name="CustomShape 303"/>
              <p:cNvSpPr/>
              <p:nvPr/>
            </p:nvSpPr>
            <p:spPr>
              <a:xfrm>
                <a:off x="3344040" y="5366520"/>
                <a:ext cx="380520" cy="8208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58">
                    <a:moveTo>
                      <a:pt x="262" y="3"/>
                    </a:moveTo>
                    <a:cubicBezTo>
                      <a:pt x="264" y="3"/>
                      <a:pt x="264" y="3"/>
                      <a:pt x="264" y="3"/>
                    </a:cubicBezTo>
                    <a:cubicBezTo>
                      <a:pt x="265" y="3"/>
                      <a:pt x="266" y="2"/>
                      <a:pt x="265" y="1"/>
                    </a:cubicBezTo>
                    <a:cubicBezTo>
                      <a:pt x="265" y="0"/>
                      <a:pt x="264" y="0"/>
                      <a:pt x="264" y="0"/>
                    </a:cubicBezTo>
                    <a:cubicBezTo>
                      <a:pt x="261" y="0"/>
                      <a:pt x="261" y="0"/>
                      <a:pt x="261" y="0"/>
                    </a:cubicBezTo>
                    <a:cubicBezTo>
                      <a:pt x="261" y="1"/>
                      <a:pt x="260" y="1"/>
                      <a:pt x="260" y="2"/>
                    </a:cubicBezTo>
                    <a:cubicBezTo>
                      <a:pt x="260" y="3"/>
                      <a:pt x="261" y="4"/>
                      <a:pt x="262" y="3"/>
                    </a:cubicBezTo>
                    <a:moveTo>
                      <a:pt x="250" y="6"/>
                    </a:moveTo>
                    <a:cubicBezTo>
                      <a:pt x="254" y="5"/>
                      <a:pt x="254" y="5"/>
                      <a:pt x="254" y="5"/>
                    </a:cubicBezTo>
                    <a:cubicBezTo>
                      <a:pt x="255" y="5"/>
                      <a:pt x="255" y="4"/>
                      <a:pt x="255" y="3"/>
                    </a:cubicBezTo>
                    <a:cubicBezTo>
                      <a:pt x="255" y="2"/>
                      <a:pt x="254" y="2"/>
                      <a:pt x="253" y="2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249" y="3"/>
                      <a:pt x="248" y="4"/>
                      <a:pt x="248" y="5"/>
                    </a:cubicBezTo>
                    <a:cubicBezTo>
                      <a:pt x="249" y="6"/>
                      <a:pt x="249" y="6"/>
                      <a:pt x="250" y="6"/>
                    </a:cubicBezTo>
                    <a:moveTo>
                      <a:pt x="238" y="8"/>
                    </a:moveTo>
                    <a:cubicBezTo>
                      <a:pt x="242" y="8"/>
                      <a:pt x="242" y="8"/>
                      <a:pt x="242" y="8"/>
                    </a:cubicBezTo>
                    <a:cubicBezTo>
                      <a:pt x="243" y="7"/>
                      <a:pt x="244" y="7"/>
                      <a:pt x="243" y="6"/>
                    </a:cubicBezTo>
                    <a:cubicBezTo>
                      <a:pt x="243" y="5"/>
                      <a:pt x="242" y="4"/>
                      <a:pt x="242" y="5"/>
                    </a:cubicBezTo>
                    <a:cubicBezTo>
                      <a:pt x="238" y="5"/>
                      <a:pt x="238" y="5"/>
                      <a:pt x="238" y="5"/>
                    </a:cubicBezTo>
                    <a:cubicBezTo>
                      <a:pt x="237" y="6"/>
                      <a:pt x="236" y="6"/>
                      <a:pt x="237" y="7"/>
                    </a:cubicBezTo>
                    <a:cubicBezTo>
                      <a:pt x="237" y="8"/>
                      <a:pt x="237" y="9"/>
                      <a:pt x="238" y="8"/>
                    </a:cubicBezTo>
                    <a:moveTo>
                      <a:pt x="226" y="11"/>
                    </a:moveTo>
                    <a:cubicBezTo>
                      <a:pt x="230" y="10"/>
                      <a:pt x="230" y="10"/>
                      <a:pt x="230" y="10"/>
                    </a:cubicBezTo>
                    <a:cubicBezTo>
                      <a:pt x="231" y="10"/>
                      <a:pt x="232" y="9"/>
                      <a:pt x="232" y="8"/>
                    </a:cubicBezTo>
                    <a:cubicBezTo>
                      <a:pt x="231" y="7"/>
                      <a:pt x="231" y="7"/>
                      <a:pt x="230" y="7"/>
                    </a:cubicBezTo>
                    <a:cubicBezTo>
                      <a:pt x="226" y="8"/>
                      <a:pt x="226" y="8"/>
                      <a:pt x="226" y="8"/>
                    </a:cubicBezTo>
                    <a:cubicBezTo>
                      <a:pt x="225" y="8"/>
                      <a:pt x="225" y="9"/>
                      <a:pt x="225" y="10"/>
                    </a:cubicBezTo>
                    <a:cubicBezTo>
                      <a:pt x="225" y="11"/>
                      <a:pt x="226" y="11"/>
                      <a:pt x="226" y="11"/>
                    </a:cubicBezTo>
                    <a:moveTo>
                      <a:pt x="215" y="13"/>
                    </a:moveTo>
                    <a:cubicBezTo>
                      <a:pt x="219" y="13"/>
                      <a:pt x="219" y="13"/>
                      <a:pt x="219" y="13"/>
                    </a:cubicBezTo>
                    <a:cubicBezTo>
                      <a:pt x="219" y="12"/>
                      <a:pt x="220" y="12"/>
                      <a:pt x="220" y="11"/>
                    </a:cubicBezTo>
                    <a:cubicBezTo>
                      <a:pt x="220" y="10"/>
                      <a:pt x="219" y="9"/>
                      <a:pt x="218" y="10"/>
                    </a:cubicBezTo>
                    <a:cubicBezTo>
                      <a:pt x="214" y="10"/>
                      <a:pt x="214" y="10"/>
                      <a:pt x="214" y="10"/>
                    </a:cubicBezTo>
                    <a:cubicBezTo>
                      <a:pt x="213" y="11"/>
                      <a:pt x="213" y="11"/>
                      <a:pt x="213" y="12"/>
                    </a:cubicBezTo>
                    <a:cubicBezTo>
                      <a:pt x="213" y="13"/>
                      <a:pt x="214" y="14"/>
                      <a:pt x="215" y="13"/>
                    </a:cubicBezTo>
                    <a:moveTo>
                      <a:pt x="203" y="16"/>
                    </a:moveTo>
                    <a:cubicBezTo>
                      <a:pt x="207" y="15"/>
                      <a:pt x="207" y="15"/>
                      <a:pt x="207" y="15"/>
                    </a:cubicBezTo>
                    <a:cubicBezTo>
                      <a:pt x="208" y="15"/>
                      <a:pt x="208" y="14"/>
                      <a:pt x="208" y="13"/>
                    </a:cubicBezTo>
                    <a:cubicBezTo>
                      <a:pt x="208" y="12"/>
                      <a:pt x="207" y="12"/>
                      <a:pt x="206" y="12"/>
                    </a:cubicBezTo>
                    <a:cubicBezTo>
                      <a:pt x="202" y="13"/>
                      <a:pt x="202" y="13"/>
                      <a:pt x="202" y="13"/>
                    </a:cubicBezTo>
                    <a:cubicBezTo>
                      <a:pt x="201" y="13"/>
                      <a:pt x="201" y="14"/>
                      <a:pt x="201" y="15"/>
                    </a:cubicBezTo>
                    <a:cubicBezTo>
                      <a:pt x="201" y="15"/>
                      <a:pt x="202" y="16"/>
                      <a:pt x="203" y="16"/>
                    </a:cubicBezTo>
                    <a:moveTo>
                      <a:pt x="191" y="18"/>
                    </a:moveTo>
                    <a:cubicBezTo>
                      <a:pt x="195" y="17"/>
                      <a:pt x="195" y="17"/>
                      <a:pt x="195" y="17"/>
                    </a:cubicBezTo>
                    <a:cubicBezTo>
                      <a:pt x="196" y="17"/>
                      <a:pt x="196" y="17"/>
                      <a:pt x="196" y="16"/>
                    </a:cubicBezTo>
                    <a:cubicBezTo>
                      <a:pt x="196" y="15"/>
                      <a:pt x="195" y="14"/>
                      <a:pt x="194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6"/>
                      <a:pt x="189" y="16"/>
                      <a:pt x="189" y="17"/>
                    </a:cubicBezTo>
                    <a:cubicBezTo>
                      <a:pt x="189" y="18"/>
                      <a:pt x="190" y="18"/>
                      <a:pt x="191" y="18"/>
                    </a:cubicBezTo>
                    <a:moveTo>
                      <a:pt x="179" y="21"/>
                    </a:moveTo>
                    <a:cubicBezTo>
                      <a:pt x="183" y="20"/>
                      <a:pt x="183" y="20"/>
                      <a:pt x="183" y="20"/>
                    </a:cubicBezTo>
                    <a:cubicBezTo>
                      <a:pt x="184" y="20"/>
                      <a:pt x="184" y="19"/>
                      <a:pt x="184" y="18"/>
                    </a:cubicBezTo>
                    <a:cubicBezTo>
                      <a:pt x="184" y="17"/>
                      <a:pt x="183" y="17"/>
                      <a:pt x="183" y="17"/>
                    </a:cubicBezTo>
                    <a:cubicBezTo>
                      <a:pt x="179" y="18"/>
                      <a:pt x="179" y="18"/>
                      <a:pt x="179" y="18"/>
                    </a:cubicBezTo>
                    <a:cubicBezTo>
                      <a:pt x="178" y="18"/>
                      <a:pt x="177" y="19"/>
                      <a:pt x="177" y="20"/>
                    </a:cubicBezTo>
                    <a:cubicBezTo>
                      <a:pt x="178" y="20"/>
                      <a:pt x="178" y="21"/>
                      <a:pt x="179" y="21"/>
                    </a:cubicBezTo>
                    <a:moveTo>
                      <a:pt x="167" y="23"/>
                    </a:moveTo>
                    <a:cubicBezTo>
                      <a:pt x="171" y="22"/>
                      <a:pt x="171" y="22"/>
                      <a:pt x="171" y="22"/>
                    </a:cubicBezTo>
                    <a:cubicBezTo>
                      <a:pt x="172" y="22"/>
                      <a:pt x="173" y="21"/>
                      <a:pt x="172" y="21"/>
                    </a:cubicBezTo>
                    <a:cubicBezTo>
                      <a:pt x="172" y="20"/>
                      <a:pt x="172" y="19"/>
                      <a:pt x="171" y="20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6" y="21"/>
                      <a:pt x="165" y="21"/>
                      <a:pt x="166" y="22"/>
                    </a:cubicBezTo>
                    <a:cubicBezTo>
                      <a:pt x="166" y="23"/>
                      <a:pt x="167" y="23"/>
                      <a:pt x="167" y="23"/>
                    </a:cubicBezTo>
                    <a:moveTo>
                      <a:pt x="156" y="26"/>
                    </a:moveTo>
                    <a:cubicBezTo>
                      <a:pt x="159" y="25"/>
                      <a:pt x="159" y="25"/>
                      <a:pt x="159" y="25"/>
                    </a:cubicBezTo>
                    <a:cubicBezTo>
                      <a:pt x="160" y="25"/>
                      <a:pt x="161" y="24"/>
                      <a:pt x="161" y="23"/>
                    </a:cubicBezTo>
                    <a:cubicBezTo>
                      <a:pt x="160" y="22"/>
                      <a:pt x="160" y="22"/>
                      <a:pt x="159" y="22"/>
                    </a:cubicBezTo>
                    <a:cubicBezTo>
                      <a:pt x="155" y="23"/>
                      <a:pt x="155" y="23"/>
                      <a:pt x="155" y="23"/>
                    </a:cubicBezTo>
                    <a:cubicBezTo>
                      <a:pt x="154" y="23"/>
                      <a:pt x="154" y="24"/>
                      <a:pt x="154" y="25"/>
                    </a:cubicBezTo>
                    <a:cubicBezTo>
                      <a:pt x="154" y="25"/>
                      <a:pt x="155" y="26"/>
                      <a:pt x="156" y="26"/>
                    </a:cubicBezTo>
                    <a:moveTo>
                      <a:pt x="144" y="28"/>
                    </a:moveTo>
                    <a:cubicBezTo>
                      <a:pt x="148" y="27"/>
                      <a:pt x="148" y="27"/>
                      <a:pt x="148" y="27"/>
                    </a:cubicBezTo>
                    <a:cubicBezTo>
                      <a:pt x="148" y="27"/>
                      <a:pt x="149" y="26"/>
                      <a:pt x="149" y="26"/>
                    </a:cubicBezTo>
                    <a:cubicBezTo>
                      <a:pt x="149" y="25"/>
                      <a:pt x="148" y="24"/>
                      <a:pt x="147" y="24"/>
                    </a:cubicBezTo>
                    <a:cubicBezTo>
                      <a:pt x="143" y="25"/>
                      <a:pt x="143" y="25"/>
                      <a:pt x="143" y="25"/>
                    </a:cubicBezTo>
                    <a:cubicBezTo>
                      <a:pt x="142" y="25"/>
                      <a:pt x="142" y="26"/>
                      <a:pt x="142" y="27"/>
                    </a:cubicBezTo>
                    <a:cubicBezTo>
                      <a:pt x="142" y="28"/>
                      <a:pt x="143" y="28"/>
                      <a:pt x="144" y="28"/>
                    </a:cubicBezTo>
                    <a:moveTo>
                      <a:pt x="132" y="31"/>
                    </a:moveTo>
                    <a:cubicBezTo>
                      <a:pt x="136" y="30"/>
                      <a:pt x="136" y="30"/>
                      <a:pt x="136" y="30"/>
                    </a:cubicBezTo>
                    <a:cubicBezTo>
                      <a:pt x="137" y="30"/>
                      <a:pt x="137" y="29"/>
                      <a:pt x="137" y="28"/>
                    </a:cubicBezTo>
                    <a:cubicBezTo>
                      <a:pt x="137" y="27"/>
                      <a:pt x="136" y="27"/>
                      <a:pt x="135" y="27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0" y="28"/>
                      <a:pt x="130" y="29"/>
                      <a:pt x="130" y="30"/>
                    </a:cubicBezTo>
                    <a:cubicBezTo>
                      <a:pt x="130" y="30"/>
                      <a:pt x="131" y="31"/>
                      <a:pt x="132" y="31"/>
                    </a:cubicBezTo>
                    <a:moveTo>
                      <a:pt x="120" y="33"/>
                    </a:moveTo>
                    <a:cubicBezTo>
                      <a:pt x="124" y="32"/>
                      <a:pt x="124" y="32"/>
                      <a:pt x="124" y="32"/>
                    </a:cubicBezTo>
                    <a:cubicBezTo>
                      <a:pt x="125" y="32"/>
                      <a:pt x="125" y="31"/>
                      <a:pt x="125" y="31"/>
                    </a:cubicBezTo>
                    <a:cubicBezTo>
                      <a:pt x="125" y="30"/>
                      <a:pt x="124" y="29"/>
                      <a:pt x="123" y="29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19" y="30"/>
                      <a:pt x="118" y="31"/>
                      <a:pt x="118" y="32"/>
                    </a:cubicBezTo>
                    <a:cubicBezTo>
                      <a:pt x="118" y="33"/>
                      <a:pt x="119" y="33"/>
                      <a:pt x="120" y="33"/>
                    </a:cubicBezTo>
                    <a:moveTo>
                      <a:pt x="108" y="36"/>
                    </a:moveTo>
                    <a:cubicBezTo>
                      <a:pt x="112" y="35"/>
                      <a:pt x="112" y="35"/>
                      <a:pt x="112" y="35"/>
                    </a:cubicBezTo>
                    <a:cubicBezTo>
                      <a:pt x="113" y="35"/>
                      <a:pt x="114" y="34"/>
                      <a:pt x="113" y="33"/>
                    </a:cubicBezTo>
                    <a:cubicBezTo>
                      <a:pt x="113" y="32"/>
                      <a:pt x="112" y="32"/>
                      <a:pt x="112" y="32"/>
                    </a:cubicBezTo>
                    <a:cubicBezTo>
                      <a:pt x="108" y="33"/>
                      <a:pt x="108" y="33"/>
                      <a:pt x="108" y="33"/>
                    </a:cubicBezTo>
                    <a:cubicBezTo>
                      <a:pt x="107" y="33"/>
                      <a:pt x="106" y="34"/>
                      <a:pt x="106" y="35"/>
                    </a:cubicBezTo>
                    <a:cubicBezTo>
                      <a:pt x="107" y="35"/>
                      <a:pt x="107" y="36"/>
                      <a:pt x="108" y="36"/>
                    </a:cubicBezTo>
                    <a:moveTo>
                      <a:pt x="96" y="38"/>
                    </a:moveTo>
                    <a:cubicBezTo>
                      <a:pt x="100" y="37"/>
                      <a:pt x="100" y="37"/>
                      <a:pt x="100" y="37"/>
                    </a:cubicBezTo>
                    <a:cubicBezTo>
                      <a:pt x="101" y="37"/>
                      <a:pt x="102" y="36"/>
                      <a:pt x="102" y="36"/>
                    </a:cubicBezTo>
                    <a:cubicBezTo>
                      <a:pt x="101" y="35"/>
                      <a:pt x="101" y="34"/>
                      <a:pt x="100" y="34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5" y="35"/>
                      <a:pt x="94" y="36"/>
                      <a:pt x="95" y="37"/>
                    </a:cubicBezTo>
                    <a:cubicBezTo>
                      <a:pt x="95" y="38"/>
                      <a:pt x="96" y="38"/>
                      <a:pt x="96" y="38"/>
                    </a:cubicBezTo>
                    <a:moveTo>
                      <a:pt x="85" y="41"/>
                    </a:moveTo>
                    <a:cubicBezTo>
                      <a:pt x="89" y="40"/>
                      <a:pt x="89" y="40"/>
                      <a:pt x="89" y="40"/>
                    </a:cubicBezTo>
                    <a:cubicBezTo>
                      <a:pt x="89" y="40"/>
                      <a:pt x="90" y="39"/>
                      <a:pt x="90" y="38"/>
                    </a:cubicBezTo>
                    <a:cubicBezTo>
                      <a:pt x="90" y="37"/>
                      <a:pt x="89" y="37"/>
                      <a:pt x="88" y="37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3" y="38"/>
                      <a:pt x="83" y="39"/>
                      <a:pt x="83" y="39"/>
                    </a:cubicBezTo>
                    <a:cubicBezTo>
                      <a:pt x="83" y="40"/>
                      <a:pt x="84" y="41"/>
                      <a:pt x="85" y="41"/>
                    </a:cubicBezTo>
                    <a:moveTo>
                      <a:pt x="73" y="43"/>
                    </a:moveTo>
                    <a:cubicBezTo>
                      <a:pt x="77" y="42"/>
                      <a:pt x="77" y="42"/>
                      <a:pt x="77" y="42"/>
                    </a:cubicBezTo>
                    <a:cubicBezTo>
                      <a:pt x="78" y="42"/>
                      <a:pt x="78" y="41"/>
                      <a:pt x="78" y="41"/>
                    </a:cubicBezTo>
                    <a:cubicBezTo>
                      <a:pt x="78" y="40"/>
                      <a:pt x="77" y="39"/>
                      <a:pt x="76" y="39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1" y="40"/>
                      <a:pt x="71" y="41"/>
                      <a:pt x="71" y="42"/>
                    </a:cubicBezTo>
                    <a:cubicBezTo>
                      <a:pt x="71" y="43"/>
                      <a:pt x="72" y="43"/>
                      <a:pt x="73" y="43"/>
                    </a:cubicBezTo>
                    <a:moveTo>
                      <a:pt x="61" y="46"/>
                    </a:moveTo>
                    <a:cubicBezTo>
                      <a:pt x="65" y="45"/>
                      <a:pt x="65" y="45"/>
                      <a:pt x="65" y="45"/>
                    </a:cubicBezTo>
                    <a:cubicBezTo>
                      <a:pt x="66" y="45"/>
                      <a:pt x="66" y="44"/>
                      <a:pt x="66" y="43"/>
                    </a:cubicBezTo>
                    <a:cubicBezTo>
                      <a:pt x="66" y="42"/>
                      <a:pt x="65" y="42"/>
                      <a:pt x="64" y="42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3"/>
                      <a:pt x="59" y="44"/>
                      <a:pt x="59" y="44"/>
                    </a:cubicBezTo>
                    <a:cubicBezTo>
                      <a:pt x="59" y="45"/>
                      <a:pt x="60" y="46"/>
                      <a:pt x="61" y="46"/>
                    </a:cubicBezTo>
                    <a:moveTo>
                      <a:pt x="49" y="48"/>
                    </a:move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7"/>
                      <a:pt x="54" y="46"/>
                      <a:pt x="54" y="45"/>
                    </a:cubicBezTo>
                    <a:cubicBezTo>
                      <a:pt x="54" y="45"/>
                      <a:pt x="53" y="44"/>
                      <a:pt x="52" y="44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8" y="45"/>
                      <a:pt x="47" y="46"/>
                      <a:pt x="47" y="47"/>
                    </a:cubicBezTo>
                    <a:cubicBezTo>
                      <a:pt x="48" y="48"/>
                      <a:pt x="48" y="48"/>
                      <a:pt x="49" y="48"/>
                    </a:cubicBezTo>
                    <a:moveTo>
                      <a:pt x="37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2" y="50"/>
                      <a:pt x="43" y="49"/>
                      <a:pt x="42" y="48"/>
                    </a:cubicBezTo>
                    <a:cubicBezTo>
                      <a:pt x="42" y="47"/>
                      <a:pt x="41" y="47"/>
                      <a:pt x="41" y="47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6" y="48"/>
                      <a:pt x="35" y="49"/>
                      <a:pt x="36" y="49"/>
                    </a:cubicBezTo>
                    <a:cubicBezTo>
                      <a:pt x="36" y="50"/>
                      <a:pt x="37" y="51"/>
                      <a:pt x="37" y="51"/>
                    </a:cubicBezTo>
                    <a:moveTo>
                      <a:pt x="25" y="53"/>
                    </a:moveTo>
                    <a:cubicBezTo>
                      <a:pt x="29" y="52"/>
                      <a:pt x="29" y="52"/>
                      <a:pt x="29" y="52"/>
                    </a:cubicBezTo>
                    <a:cubicBezTo>
                      <a:pt x="30" y="52"/>
                      <a:pt x="31" y="51"/>
                      <a:pt x="31" y="50"/>
                    </a:cubicBezTo>
                    <a:cubicBezTo>
                      <a:pt x="30" y="50"/>
                      <a:pt x="30" y="49"/>
                      <a:pt x="29" y="49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4" y="50"/>
                      <a:pt x="24" y="51"/>
                      <a:pt x="24" y="52"/>
                    </a:cubicBezTo>
                    <a:cubicBezTo>
                      <a:pt x="24" y="53"/>
                      <a:pt x="25" y="53"/>
                      <a:pt x="25" y="53"/>
                    </a:cubicBezTo>
                    <a:moveTo>
                      <a:pt x="14" y="56"/>
                    </a:move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9" y="54"/>
                      <a:pt x="19" y="53"/>
                    </a:cubicBezTo>
                    <a:cubicBezTo>
                      <a:pt x="19" y="52"/>
                      <a:pt x="18" y="52"/>
                      <a:pt x="17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3"/>
                      <a:pt x="12" y="54"/>
                      <a:pt x="12" y="54"/>
                    </a:cubicBezTo>
                    <a:cubicBezTo>
                      <a:pt x="12" y="55"/>
                      <a:pt x="13" y="56"/>
                      <a:pt x="14" y="56"/>
                    </a:cubicBezTo>
                    <a:moveTo>
                      <a:pt x="2" y="58"/>
                    </a:moveTo>
                    <a:cubicBezTo>
                      <a:pt x="6" y="57"/>
                      <a:pt x="6" y="57"/>
                      <a:pt x="6" y="57"/>
                    </a:cubicBezTo>
                    <a:cubicBezTo>
                      <a:pt x="7" y="57"/>
                      <a:pt x="7" y="56"/>
                      <a:pt x="7" y="55"/>
                    </a:cubicBezTo>
                    <a:cubicBezTo>
                      <a:pt x="7" y="55"/>
                      <a:pt x="6" y="54"/>
                      <a:pt x="5" y="54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5"/>
                      <a:pt x="0" y="56"/>
                      <a:pt x="0" y="57"/>
                    </a:cubicBezTo>
                    <a:cubicBezTo>
                      <a:pt x="0" y="58"/>
                      <a:pt x="1" y="58"/>
                      <a:pt x="2" y="58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4" name="CustomShape 304"/>
              <p:cNvSpPr/>
              <p:nvPr/>
            </p:nvSpPr>
            <p:spPr>
              <a:xfrm>
                <a:off x="3344040" y="5407920"/>
                <a:ext cx="183960" cy="4104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29">
                    <a:moveTo>
                      <a:pt x="2" y="29"/>
                    </a:moveTo>
                    <a:cubicBezTo>
                      <a:pt x="127" y="3"/>
                      <a:pt x="127" y="3"/>
                      <a:pt x="127" y="3"/>
                    </a:cubicBezTo>
                    <a:cubicBezTo>
                      <a:pt x="127" y="3"/>
                      <a:pt x="128" y="2"/>
                      <a:pt x="128" y="1"/>
                    </a:cubicBezTo>
                    <a:cubicBezTo>
                      <a:pt x="128" y="0"/>
                      <a:pt x="127" y="0"/>
                      <a:pt x="126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7"/>
                      <a:pt x="0" y="28"/>
                    </a:cubicBezTo>
                    <a:cubicBezTo>
                      <a:pt x="0" y="29"/>
                      <a:pt x="1" y="29"/>
                      <a:pt x="2" y="29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5" name="CustomShape 305"/>
              <p:cNvSpPr/>
              <p:nvPr/>
            </p:nvSpPr>
            <p:spPr>
              <a:xfrm>
                <a:off x="3344040" y="5444280"/>
                <a:ext cx="412560" cy="1504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05">
                    <a:moveTo>
                      <a:pt x="287" y="10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86" y="104"/>
                      <a:pt x="286" y="104"/>
                      <a:pt x="286" y="104"/>
                    </a:cubicBezTo>
                    <a:cubicBezTo>
                      <a:pt x="287" y="105"/>
                      <a:pt x="288" y="104"/>
                      <a:pt x="288" y="103"/>
                    </a:cubicBezTo>
                    <a:cubicBezTo>
                      <a:pt x="288" y="103"/>
                      <a:pt x="288" y="102"/>
                      <a:pt x="287" y="101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6" name="CustomShape 306"/>
              <p:cNvSpPr/>
              <p:nvPr/>
            </p:nvSpPr>
            <p:spPr>
              <a:xfrm>
                <a:off x="3753720" y="5590440"/>
                <a:ext cx="91800" cy="150480"/>
              </a:xfrm>
              <a:custGeom>
                <a:avLst/>
                <a:gdLst/>
                <a:ahLst/>
                <a:cxnLst/>
                <a:rect l="l" t="t" r="r" b="b"/>
                <a:pathLst>
                  <a:path w="65" h="105">
                    <a:moveTo>
                      <a:pt x="64" y="10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62" y="104"/>
                      <a:pt x="62" y="104"/>
                      <a:pt x="62" y="104"/>
                    </a:cubicBezTo>
                    <a:cubicBezTo>
                      <a:pt x="62" y="105"/>
                      <a:pt x="63" y="105"/>
                      <a:pt x="64" y="104"/>
                    </a:cubicBezTo>
                    <a:cubicBezTo>
                      <a:pt x="64" y="104"/>
                      <a:pt x="65" y="103"/>
                      <a:pt x="64" y="102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7" name="CustomShape 307"/>
              <p:cNvSpPr/>
              <p:nvPr/>
            </p:nvSpPr>
            <p:spPr>
              <a:xfrm>
                <a:off x="3679200" y="5741280"/>
                <a:ext cx="163080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214">
                    <a:moveTo>
                      <a:pt x="113" y="5"/>
                    </a:moveTo>
                    <a:cubicBezTo>
                      <a:pt x="115" y="2"/>
                      <a:pt x="115" y="2"/>
                      <a:pt x="115" y="2"/>
                    </a:cubicBezTo>
                    <a:cubicBezTo>
                      <a:pt x="115" y="1"/>
                      <a:pt x="115" y="0"/>
                      <a:pt x="114" y="0"/>
                    </a:cubicBezTo>
                    <a:cubicBezTo>
                      <a:pt x="113" y="0"/>
                      <a:pt x="112" y="0"/>
                      <a:pt x="112" y="1"/>
                    </a:cubicBezTo>
                    <a:cubicBezTo>
                      <a:pt x="110" y="4"/>
                      <a:pt x="110" y="4"/>
                      <a:pt x="110" y="4"/>
                    </a:cubicBezTo>
                    <a:cubicBezTo>
                      <a:pt x="110" y="5"/>
                      <a:pt x="110" y="6"/>
                      <a:pt x="111" y="6"/>
                    </a:cubicBezTo>
                    <a:cubicBezTo>
                      <a:pt x="112" y="6"/>
                      <a:pt x="112" y="6"/>
                      <a:pt x="113" y="5"/>
                    </a:cubicBezTo>
                    <a:close/>
                    <a:moveTo>
                      <a:pt x="107" y="16"/>
                    </a:moveTo>
                    <a:cubicBezTo>
                      <a:pt x="109" y="12"/>
                      <a:pt x="109" y="12"/>
                      <a:pt x="109" y="12"/>
                    </a:cubicBezTo>
                    <a:cubicBezTo>
                      <a:pt x="110" y="12"/>
                      <a:pt x="109" y="11"/>
                      <a:pt x="109" y="10"/>
                    </a:cubicBezTo>
                    <a:cubicBezTo>
                      <a:pt x="108" y="10"/>
                      <a:pt x="107" y="10"/>
                      <a:pt x="106" y="11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5"/>
                      <a:pt x="105" y="16"/>
                      <a:pt x="105" y="16"/>
                    </a:cubicBezTo>
                    <a:cubicBezTo>
                      <a:pt x="106" y="17"/>
                      <a:pt x="107" y="17"/>
                      <a:pt x="107" y="16"/>
                    </a:cubicBezTo>
                    <a:close/>
                    <a:moveTo>
                      <a:pt x="102" y="26"/>
                    </a:move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1"/>
                      <a:pt x="103" y="21"/>
                    </a:cubicBezTo>
                    <a:cubicBezTo>
                      <a:pt x="102" y="20"/>
                      <a:pt x="101" y="21"/>
                      <a:pt x="101" y="21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9" y="25"/>
                      <a:pt x="99" y="26"/>
                      <a:pt x="100" y="27"/>
                    </a:cubicBezTo>
                    <a:cubicBezTo>
                      <a:pt x="101" y="27"/>
                      <a:pt x="101" y="27"/>
                      <a:pt x="102" y="26"/>
                    </a:cubicBezTo>
                    <a:close/>
                    <a:moveTo>
                      <a:pt x="96" y="36"/>
                    </a:moveTo>
                    <a:cubicBezTo>
                      <a:pt x="98" y="33"/>
                      <a:pt x="98" y="33"/>
                      <a:pt x="98" y="33"/>
                    </a:cubicBezTo>
                    <a:cubicBezTo>
                      <a:pt x="99" y="32"/>
                      <a:pt x="98" y="31"/>
                      <a:pt x="98" y="31"/>
                    </a:cubicBezTo>
                    <a:cubicBezTo>
                      <a:pt x="97" y="31"/>
                      <a:pt x="96" y="31"/>
                      <a:pt x="96" y="32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93" y="36"/>
                      <a:pt x="94" y="37"/>
                      <a:pt x="94" y="37"/>
                    </a:cubicBezTo>
                    <a:cubicBezTo>
                      <a:pt x="95" y="38"/>
                      <a:pt x="96" y="37"/>
                      <a:pt x="96" y="36"/>
                    </a:cubicBezTo>
                    <a:close/>
                    <a:moveTo>
                      <a:pt x="91" y="47"/>
                    </a:moveTo>
                    <a:cubicBezTo>
                      <a:pt x="93" y="43"/>
                      <a:pt x="93" y="43"/>
                      <a:pt x="93" y="43"/>
                    </a:cubicBezTo>
                    <a:cubicBezTo>
                      <a:pt x="93" y="43"/>
                      <a:pt x="93" y="42"/>
                      <a:pt x="92" y="41"/>
                    </a:cubicBezTo>
                    <a:cubicBezTo>
                      <a:pt x="91" y="41"/>
                      <a:pt x="90" y="41"/>
                      <a:pt x="90" y="42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6"/>
                      <a:pt x="88" y="47"/>
                      <a:pt x="89" y="47"/>
                    </a:cubicBezTo>
                    <a:cubicBezTo>
                      <a:pt x="90" y="48"/>
                      <a:pt x="90" y="48"/>
                      <a:pt x="91" y="47"/>
                    </a:cubicBezTo>
                    <a:close/>
                    <a:moveTo>
                      <a:pt x="85" y="57"/>
                    </a:moveTo>
                    <a:cubicBezTo>
                      <a:pt x="87" y="54"/>
                      <a:pt x="87" y="54"/>
                      <a:pt x="87" y="54"/>
                    </a:cubicBezTo>
                    <a:cubicBezTo>
                      <a:pt x="88" y="53"/>
                      <a:pt x="87" y="52"/>
                      <a:pt x="87" y="52"/>
                    </a:cubicBezTo>
                    <a:cubicBezTo>
                      <a:pt x="86" y="51"/>
                      <a:pt x="85" y="52"/>
                      <a:pt x="85" y="52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2" y="57"/>
                      <a:pt x="83" y="57"/>
                      <a:pt x="83" y="58"/>
                    </a:cubicBezTo>
                    <a:cubicBezTo>
                      <a:pt x="84" y="58"/>
                      <a:pt x="85" y="58"/>
                      <a:pt x="85" y="57"/>
                    </a:cubicBezTo>
                    <a:close/>
                    <a:moveTo>
                      <a:pt x="80" y="68"/>
                    </a:move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3"/>
                      <a:pt x="82" y="62"/>
                      <a:pt x="81" y="62"/>
                    </a:cubicBezTo>
                    <a:cubicBezTo>
                      <a:pt x="80" y="62"/>
                      <a:pt x="79" y="62"/>
                      <a:pt x="79" y="63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7" y="67"/>
                      <a:pt x="77" y="68"/>
                      <a:pt x="78" y="68"/>
                    </a:cubicBezTo>
                    <a:cubicBezTo>
                      <a:pt x="79" y="69"/>
                      <a:pt x="79" y="68"/>
                      <a:pt x="80" y="68"/>
                    </a:cubicBezTo>
                    <a:close/>
                    <a:moveTo>
                      <a:pt x="74" y="78"/>
                    </a:moveTo>
                    <a:cubicBezTo>
                      <a:pt x="76" y="74"/>
                      <a:pt x="76" y="74"/>
                      <a:pt x="76" y="74"/>
                    </a:cubicBezTo>
                    <a:cubicBezTo>
                      <a:pt x="77" y="74"/>
                      <a:pt x="76" y="73"/>
                      <a:pt x="76" y="72"/>
                    </a:cubicBezTo>
                    <a:cubicBezTo>
                      <a:pt x="75" y="72"/>
                      <a:pt x="74" y="72"/>
                      <a:pt x="74" y="73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1" y="77"/>
                      <a:pt x="72" y="78"/>
                      <a:pt x="72" y="79"/>
                    </a:cubicBezTo>
                    <a:cubicBezTo>
                      <a:pt x="73" y="79"/>
                      <a:pt x="74" y="79"/>
                      <a:pt x="74" y="78"/>
                    </a:cubicBezTo>
                    <a:close/>
                    <a:moveTo>
                      <a:pt x="69" y="88"/>
                    </a:move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4"/>
                      <a:pt x="71" y="83"/>
                      <a:pt x="70" y="83"/>
                    </a:cubicBezTo>
                    <a:cubicBezTo>
                      <a:pt x="69" y="82"/>
                      <a:pt x="68" y="83"/>
                      <a:pt x="68" y="83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66" y="88"/>
                      <a:pt x="66" y="89"/>
                      <a:pt x="67" y="89"/>
                    </a:cubicBezTo>
                    <a:cubicBezTo>
                      <a:pt x="68" y="89"/>
                      <a:pt x="69" y="89"/>
                      <a:pt x="69" y="88"/>
                    </a:cubicBezTo>
                    <a:close/>
                    <a:moveTo>
                      <a:pt x="63" y="99"/>
                    </a:moveTo>
                    <a:cubicBezTo>
                      <a:pt x="65" y="95"/>
                      <a:pt x="65" y="95"/>
                      <a:pt x="65" y="95"/>
                    </a:cubicBezTo>
                    <a:cubicBezTo>
                      <a:pt x="66" y="94"/>
                      <a:pt x="65" y="94"/>
                      <a:pt x="65" y="93"/>
                    </a:cubicBezTo>
                    <a:cubicBezTo>
                      <a:pt x="64" y="93"/>
                      <a:pt x="63" y="93"/>
                      <a:pt x="63" y="94"/>
                    </a:cubicBezTo>
                    <a:cubicBezTo>
                      <a:pt x="61" y="97"/>
                      <a:pt x="61" y="97"/>
                      <a:pt x="61" y="97"/>
                    </a:cubicBezTo>
                    <a:cubicBezTo>
                      <a:pt x="60" y="98"/>
                      <a:pt x="61" y="99"/>
                      <a:pt x="61" y="99"/>
                    </a:cubicBezTo>
                    <a:cubicBezTo>
                      <a:pt x="62" y="100"/>
                      <a:pt x="63" y="99"/>
                      <a:pt x="63" y="99"/>
                    </a:cubicBezTo>
                    <a:close/>
                    <a:moveTo>
                      <a:pt x="58" y="109"/>
                    </a:move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5"/>
                      <a:pt x="60" y="104"/>
                      <a:pt x="59" y="104"/>
                    </a:cubicBezTo>
                    <a:cubicBezTo>
                      <a:pt x="58" y="103"/>
                      <a:pt x="57" y="103"/>
                      <a:pt x="57" y="104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108"/>
                      <a:pt x="55" y="109"/>
                      <a:pt x="56" y="110"/>
                    </a:cubicBezTo>
                    <a:cubicBezTo>
                      <a:pt x="57" y="110"/>
                      <a:pt x="58" y="110"/>
                      <a:pt x="58" y="109"/>
                    </a:cubicBezTo>
                    <a:close/>
                    <a:moveTo>
                      <a:pt x="52" y="119"/>
                    </a:moveTo>
                    <a:cubicBezTo>
                      <a:pt x="54" y="116"/>
                      <a:pt x="54" y="116"/>
                      <a:pt x="54" y="116"/>
                    </a:cubicBezTo>
                    <a:cubicBezTo>
                      <a:pt x="55" y="115"/>
                      <a:pt x="54" y="114"/>
                      <a:pt x="54" y="114"/>
                    </a:cubicBezTo>
                    <a:cubicBezTo>
                      <a:pt x="53" y="113"/>
                      <a:pt x="52" y="114"/>
                      <a:pt x="52" y="115"/>
                    </a:cubicBezTo>
                    <a:cubicBezTo>
                      <a:pt x="50" y="118"/>
                      <a:pt x="50" y="118"/>
                      <a:pt x="50" y="118"/>
                    </a:cubicBezTo>
                    <a:cubicBezTo>
                      <a:pt x="49" y="119"/>
                      <a:pt x="50" y="120"/>
                      <a:pt x="50" y="120"/>
                    </a:cubicBezTo>
                    <a:cubicBezTo>
                      <a:pt x="51" y="120"/>
                      <a:pt x="52" y="120"/>
                      <a:pt x="52" y="119"/>
                    </a:cubicBezTo>
                    <a:close/>
                    <a:moveTo>
                      <a:pt x="47" y="130"/>
                    </a:moveTo>
                    <a:cubicBezTo>
                      <a:pt x="49" y="126"/>
                      <a:pt x="49" y="126"/>
                      <a:pt x="49" y="126"/>
                    </a:cubicBezTo>
                    <a:cubicBezTo>
                      <a:pt x="49" y="126"/>
                      <a:pt x="49" y="125"/>
                      <a:pt x="48" y="124"/>
                    </a:cubicBezTo>
                    <a:cubicBezTo>
                      <a:pt x="47" y="124"/>
                      <a:pt x="46" y="124"/>
                      <a:pt x="46" y="125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29"/>
                      <a:pt x="44" y="130"/>
                      <a:pt x="45" y="130"/>
                    </a:cubicBezTo>
                    <a:cubicBezTo>
                      <a:pt x="46" y="131"/>
                      <a:pt x="47" y="130"/>
                      <a:pt x="47" y="130"/>
                    </a:cubicBezTo>
                    <a:close/>
                    <a:moveTo>
                      <a:pt x="41" y="140"/>
                    </a:moveTo>
                    <a:cubicBezTo>
                      <a:pt x="43" y="137"/>
                      <a:pt x="43" y="137"/>
                      <a:pt x="43" y="137"/>
                    </a:cubicBezTo>
                    <a:cubicBezTo>
                      <a:pt x="44" y="136"/>
                      <a:pt x="43" y="135"/>
                      <a:pt x="43" y="135"/>
                    </a:cubicBezTo>
                    <a:cubicBezTo>
                      <a:pt x="42" y="134"/>
                      <a:pt x="41" y="134"/>
                      <a:pt x="41" y="135"/>
                    </a:cubicBezTo>
                    <a:cubicBezTo>
                      <a:pt x="39" y="139"/>
                      <a:pt x="39" y="139"/>
                      <a:pt x="39" y="139"/>
                    </a:cubicBezTo>
                    <a:cubicBezTo>
                      <a:pt x="38" y="139"/>
                      <a:pt x="39" y="140"/>
                      <a:pt x="39" y="141"/>
                    </a:cubicBezTo>
                    <a:cubicBezTo>
                      <a:pt x="40" y="141"/>
                      <a:pt x="41" y="141"/>
                      <a:pt x="41" y="140"/>
                    </a:cubicBezTo>
                    <a:close/>
                    <a:moveTo>
                      <a:pt x="36" y="150"/>
                    </a:moveTo>
                    <a:cubicBezTo>
                      <a:pt x="38" y="147"/>
                      <a:pt x="38" y="147"/>
                      <a:pt x="38" y="147"/>
                    </a:cubicBezTo>
                    <a:cubicBezTo>
                      <a:pt x="38" y="146"/>
                      <a:pt x="38" y="145"/>
                      <a:pt x="37" y="145"/>
                    </a:cubicBezTo>
                    <a:cubicBezTo>
                      <a:pt x="36" y="145"/>
                      <a:pt x="36" y="145"/>
                      <a:pt x="35" y="146"/>
                    </a:cubicBezTo>
                    <a:cubicBezTo>
                      <a:pt x="33" y="149"/>
                      <a:pt x="33" y="149"/>
                      <a:pt x="33" y="149"/>
                    </a:cubicBezTo>
                    <a:cubicBezTo>
                      <a:pt x="33" y="150"/>
                      <a:pt x="33" y="151"/>
                      <a:pt x="34" y="151"/>
                    </a:cubicBezTo>
                    <a:cubicBezTo>
                      <a:pt x="35" y="151"/>
                      <a:pt x="36" y="151"/>
                      <a:pt x="36" y="150"/>
                    </a:cubicBezTo>
                    <a:close/>
                    <a:moveTo>
                      <a:pt x="30" y="161"/>
                    </a:moveTo>
                    <a:cubicBezTo>
                      <a:pt x="32" y="157"/>
                      <a:pt x="32" y="157"/>
                      <a:pt x="32" y="157"/>
                    </a:cubicBezTo>
                    <a:cubicBezTo>
                      <a:pt x="33" y="157"/>
                      <a:pt x="32" y="156"/>
                      <a:pt x="32" y="155"/>
                    </a:cubicBezTo>
                    <a:cubicBezTo>
                      <a:pt x="31" y="155"/>
                      <a:pt x="30" y="155"/>
                      <a:pt x="30" y="156"/>
                    </a:cubicBezTo>
                    <a:cubicBezTo>
                      <a:pt x="28" y="159"/>
                      <a:pt x="28" y="159"/>
                      <a:pt x="28" y="159"/>
                    </a:cubicBezTo>
                    <a:cubicBezTo>
                      <a:pt x="27" y="160"/>
                      <a:pt x="28" y="161"/>
                      <a:pt x="28" y="161"/>
                    </a:cubicBezTo>
                    <a:cubicBezTo>
                      <a:pt x="29" y="162"/>
                      <a:pt x="30" y="161"/>
                      <a:pt x="30" y="161"/>
                    </a:cubicBezTo>
                    <a:close/>
                    <a:moveTo>
                      <a:pt x="25" y="171"/>
                    </a:moveTo>
                    <a:cubicBezTo>
                      <a:pt x="27" y="168"/>
                      <a:pt x="27" y="168"/>
                      <a:pt x="27" y="168"/>
                    </a:cubicBezTo>
                    <a:cubicBezTo>
                      <a:pt x="27" y="167"/>
                      <a:pt x="27" y="166"/>
                      <a:pt x="26" y="166"/>
                    </a:cubicBezTo>
                    <a:cubicBezTo>
                      <a:pt x="25" y="165"/>
                      <a:pt x="25" y="166"/>
                      <a:pt x="24" y="166"/>
                    </a:cubicBezTo>
                    <a:cubicBezTo>
                      <a:pt x="22" y="170"/>
                      <a:pt x="22" y="170"/>
                      <a:pt x="22" y="170"/>
                    </a:cubicBezTo>
                    <a:cubicBezTo>
                      <a:pt x="22" y="170"/>
                      <a:pt x="22" y="171"/>
                      <a:pt x="23" y="172"/>
                    </a:cubicBezTo>
                    <a:cubicBezTo>
                      <a:pt x="24" y="172"/>
                      <a:pt x="25" y="172"/>
                      <a:pt x="25" y="171"/>
                    </a:cubicBezTo>
                    <a:close/>
                    <a:moveTo>
                      <a:pt x="19" y="181"/>
                    </a:moveTo>
                    <a:cubicBezTo>
                      <a:pt x="21" y="178"/>
                      <a:pt x="21" y="178"/>
                      <a:pt x="21" y="178"/>
                    </a:cubicBezTo>
                    <a:cubicBezTo>
                      <a:pt x="22" y="177"/>
                      <a:pt x="21" y="176"/>
                      <a:pt x="21" y="176"/>
                    </a:cubicBezTo>
                    <a:cubicBezTo>
                      <a:pt x="20" y="176"/>
                      <a:pt x="19" y="176"/>
                      <a:pt x="19" y="177"/>
                    </a:cubicBezTo>
                    <a:cubicBezTo>
                      <a:pt x="17" y="180"/>
                      <a:pt x="17" y="180"/>
                      <a:pt x="17" y="180"/>
                    </a:cubicBezTo>
                    <a:cubicBezTo>
                      <a:pt x="16" y="181"/>
                      <a:pt x="17" y="182"/>
                      <a:pt x="17" y="182"/>
                    </a:cubicBezTo>
                    <a:cubicBezTo>
                      <a:pt x="18" y="182"/>
                      <a:pt x="19" y="182"/>
                      <a:pt x="19" y="181"/>
                    </a:cubicBezTo>
                    <a:close/>
                    <a:moveTo>
                      <a:pt x="14" y="192"/>
                    </a:moveTo>
                    <a:cubicBezTo>
                      <a:pt x="16" y="188"/>
                      <a:pt x="16" y="188"/>
                      <a:pt x="16" y="188"/>
                    </a:cubicBezTo>
                    <a:cubicBezTo>
                      <a:pt x="16" y="188"/>
                      <a:pt x="16" y="187"/>
                      <a:pt x="15" y="186"/>
                    </a:cubicBezTo>
                    <a:cubicBezTo>
                      <a:pt x="14" y="186"/>
                      <a:pt x="14" y="186"/>
                      <a:pt x="13" y="187"/>
                    </a:cubicBezTo>
                    <a:cubicBezTo>
                      <a:pt x="11" y="190"/>
                      <a:pt x="11" y="190"/>
                      <a:pt x="11" y="190"/>
                    </a:cubicBezTo>
                    <a:cubicBezTo>
                      <a:pt x="11" y="191"/>
                      <a:pt x="11" y="192"/>
                      <a:pt x="12" y="192"/>
                    </a:cubicBezTo>
                    <a:cubicBezTo>
                      <a:pt x="13" y="193"/>
                      <a:pt x="14" y="193"/>
                      <a:pt x="14" y="192"/>
                    </a:cubicBezTo>
                    <a:close/>
                    <a:moveTo>
                      <a:pt x="9" y="202"/>
                    </a:moveTo>
                    <a:cubicBezTo>
                      <a:pt x="10" y="199"/>
                      <a:pt x="10" y="199"/>
                      <a:pt x="10" y="199"/>
                    </a:cubicBezTo>
                    <a:cubicBezTo>
                      <a:pt x="11" y="198"/>
                      <a:pt x="10" y="197"/>
                      <a:pt x="10" y="197"/>
                    </a:cubicBezTo>
                    <a:cubicBezTo>
                      <a:pt x="9" y="196"/>
                      <a:pt x="8" y="197"/>
                      <a:pt x="8" y="197"/>
                    </a:cubicBezTo>
                    <a:cubicBezTo>
                      <a:pt x="6" y="201"/>
                      <a:pt x="6" y="201"/>
                      <a:pt x="6" y="201"/>
                    </a:cubicBezTo>
                    <a:cubicBezTo>
                      <a:pt x="5" y="202"/>
                      <a:pt x="6" y="202"/>
                      <a:pt x="6" y="203"/>
                    </a:cubicBezTo>
                    <a:cubicBezTo>
                      <a:pt x="7" y="203"/>
                      <a:pt x="8" y="203"/>
                      <a:pt x="9" y="202"/>
                    </a:cubicBezTo>
                    <a:close/>
                    <a:moveTo>
                      <a:pt x="3" y="213"/>
                    </a:moveTo>
                    <a:cubicBezTo>
                      <a:pt x="5" y="209"/>
                      <a:pt x="5" y="209"/>
                      <a:pt x="5" y="209"/>
                    </a:cubicBezTo>
                    <a:cubicBezTo>
                      <a:pt x="5" y="208"/>
                      <a:pt x="5" y="207"/>
                      <a:pt x="4" y="207"/>
                    </a:cubicBezTo>
                    <a:cubicBezTo>
                      <a:pt x="3" y="207"/>
                      <a:pt x="3" y="207"/>
                      <a:pt x="2" y="208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212"/>
                      <a:pt x="0" y="213"/>
                      <a:pt x="1" y="213"/>
                    </a:cubicBezTo>
                    <a:cubicBezTo>
                      <a:pt x="2" y="214"/>
                      <a:pt x="3" y="213"/>
                      <a:pt x="3" y="213"/>
                    </a:cubicBezTo>
                    <a:close/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8" name="CustomShape 308"/>
              <p:cNvSpPr/>
              <p:nvPr/>
            </p:nvSpPr>
            <p:spPr>
              <a:xfrm>
                <a:off x="3679200" y="5844600"/>
                <a:ext cx="107640" cy="202680"/>
              </a:xfrm>
              <a:custGeom>
                <a:avLst/>
                <a:gdLst/>
                <a:ahLst/>
                <a:cxnLst/>
                <a:rect l="l" t="t" r="r" b="b"/>
                <a:pathLst>
                  <a:path w="76" h="141">
                    <a:moveTo>
                      <a:pt x="3" y="140"/>
                    </a:moveTo>
                    <a:cubicBezTo>
                      <a:pt x="76" y="3"/>
                      <a:pt x="76" y="3"/>
                      <a:pt x="76" y="3"/>
                    </a:cubicBezTo>
                    <a:cubicBezTo>
                      <a:pt x="76" y="2"/>
                      <a:pt x="76" y="1"/>
                      <a:pt x="75" y="1"/>
                    </a:cubicBezTo>
                    <a:cubicBezTo>
                      <a:pt x="74" y="0"/>
                      <a:pt x="73" y="0"/>
                      <a:pt x="73" y="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39"/>
                      <a:pt x="0" y="140"/>
                      <a:pt x="1" y="140"/>
                    </a:cubicBezTo>
                    <a:cubicBezTo>
                      <a:pt x="2" y="141"/>
                      <a:pt x="3" y="140"/>
                      <a:pt x="3" y="140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9" name="CustomShape 309"/>
              <p:cNvSpPr/>
              <p:nvPr/>
            </p:nvSpPr>
            <p:spPr>
              <a:xfrm>
                <a:off x="3445560" y="5838120"/>
                <a:ext cx="236160" cy="20916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46">
                    <a:moveTo>
                      <a:pt x="1" y="3"/>
                    </a:moveTo>
                    <a:cubicBezTo>
                      <a:pt x="163" y="145"/>
                      <a:pt x="163" y="145"/>
                      <a:pt x="163" y="145"/>
                    </a:cubicBezTo>
                    <a:cubicBezTo>
                      <a:pt x="163" y="146"/>
                      <a:pt x="164" y="145"/>
                      <a:pt x="165" y="145"/>
                    </a:cubicBezTo>
                    <a:cubicBezTo>
                      <a:pt x="165" y="144"/>
                      <a:pt x="165" y="143"/>
                      <a:pt x="165" y="14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0" name="CustomShape 310"/>
              <p:cNvSpPr/>
              <p:nvPr/>
            </p:nvSpPr>
            <p:spPr>
              <a:xfrm>
                <a:off x="3583800" y="5736600"/>
                <a:ext cx="97920" cy="310680"/>
              </a:xfrm>
              <a:custGeom>
                <a:avLst/>
                <a:gdLst/>
                <a:ahLst/>
                <a:cxnLst/>
                <a:rect l="l" t="t" r="r" b="b"/>
                <a:pathLst>
                  <a:path w="69" h="217">
                    <a:moveTo>
                      <a:pt x="0" y="2"/>
                    </a:moveTo>
                    <a:cubicBezTo>
                      <a:pt x="66" y="215"/>
                      <a:pt x="66" y="215"/>
                      <a:pt x="66" y="215"/>
                    </a:cubicBezTo>
                    <a:cubicBezTo>
                      <a:pt x="67" y="216"/>
                      <a:pt x="67" y="217"/>
                      <a:pt x="68" y="216"/>
                    </a:cubicBezTo>
                    <a:cubicBezTo>
                      <a:pt x="69" y="216"/>
                      <a:pt x="69" y="215"/>
                      <a:pt x="69" y="21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1" name="CustomShape 311"/>
              <p:cNvSpPr/>
              <p:nvPr/>
            </p:nvSpPr>
            <p:spPr>
              <a:xfrm>
                <a:off x="3583800" y="5366520"/>
                <a:ext cx="140760" cy="374400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1">
                    <a:moveTo>
                      <a:pt x="96" y="1"/>
                    </a:move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59"/>
                      <a:pt x="0" y="260"/>
                      <a:pt x="1" y="261"/>
                    </a:cubicBezTo>
                    <a:cubicBezTo>
                      <a:pt x="2" y="261"/>
                      <a:pt x="3" y="260"/>
                      <a:pt x="3" y="260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9" y="1"/>
                      <a:pt x="98" y="0"/>
                      <a:pt x="97" y="0"/>
                    </a:cubicBezTo>
                    <a:cubicBezTo>
                      <a:pt x="97" y="0"/>
                      <a:pt x="96" y="0"/>
                      <a:pt x="96" y="1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2" name="CustomShape 312"/>
              <p:cNvSpPr/>
              <p:nvPr/>
            </p:nvSpPr>
            <p:spPr>
              <a:xfrm>
                <a:off x="3339360" y="5441040"/>
                <a:ext cx="252000" cy="30276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12">
                    <a:moveTo>
                      <a:pt x="1" y="7"/>
                    </a:moveTo>
                    <a:cubicBezTo>
                      <a:pt x="168" y="210"/>
                      <a:pt x="168" y="210"/>
                      <a:pt x="168" y="210"/>
                    </a:cubicBezTo>
                    <a:cubicBezTo>
                      <a:pt x="170" y="211"/>
                      <a:pt x="172" y="212"/>
                      <a:pt x="174" y="210"/>
                    </a:cubicBezTo>
                    <a:cubicBezTo>
                      <a:pt x="176" y="209"/>
                      <a:pt x="176" y="206"/>
                      <a:pt x="175" y="20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4" y="0"/>
                      <a:pt x="2" y="1"/>
                    </a:cubicBezTo>
                    <a:cubicBezTo>
                      <a:pt x="0" y="3"/>
                      <a:pt x="0" y="5"/>
                      <a:pt x="1" y="7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3" name="CustomShape 313"/>
              <p:cNvSpPr/>
              <p:nvPr/>
            </p:nvSpPr>
            <p:spPr>
              <a:xfrm>
                <a:off x="3301200" y="5852520"/>
                <a:ext cx="380520" cy="19476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36">
                    <a:moveTo>
                      <a:pt x="1" y="3"/>
                    </a:moveTo>
                    <a:cubicBezTo>
                      <a:pt x="264" y="135"/>
                      <a:pt x="264" y="135"/>
                      <a:pt x="264" y="135"/>
                    </a:cubicBezTo>
                    <a:cubicBezTo>
                      <a:pt x="265" y="136"/>
                      <a:pt x="266" y="135"/>
                      <a:pt x="266" y="135"/>
                    </a:cubicBezTo>
                    <a:cubicBezTo>
                      <a:pt x="266" y="134"/>
                      <a:pt x="266" y="133"/>
                      <a:pt x="265" y="13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4" name="CustomShape 314"/>
              <p:cNvSpPr/>
              <p:nvPr/>
            </p:nvSpPr>
            <p:spPr>
              <a:xfrm>
                <a:off x="3301200" y="5444280"/>
                <a:ext cx="47160" cy="41256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87">
                    <a:moveTo>
                      <a:pt x="30" y="1"/>
                    </a:moveTo>
                    <a:cubicBezTo>
                      <a:pt x="0" y="286"/>
                      <a:pt x="0" y="286"/>
                      <a:pt x="0" y="286"/>
                    </a:cubicBezTo>
                    <a:cubicBezTo>
                      <a:pt x="0" y="286"/>
                      <a:pt x="1" y="287"/>
                      <a:pt x="2" y="287"/>
                    </a:cubicBezTo>
                    <a:cubicBezTo>
                      <a:pt x="2" y="287"/>
                      <a:pt x="3" y="287"/>
                      <a:pt x="3" y="286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3" y="0"/>
                      <a:pt x="32" y="0"/>
                    </a:cubicBezTo>
                    <a:cubicBezTo>
                      <a:pt x="31" y="0"/>
                      <a:pt x="30" y="1"/>
                      <a:pt x="30" y="1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5" name="CustomShape 315"/>
              <p:cNvSpPr/>
              <p:nvPr/>
            </p:nvSpPr>
            <p:spPr>
              <a:xfrm>
                <a:off x="3583800" y="5736600"/>
                <a:ext cx="259920" cy="432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3">
                    <a:moveTo>
                      <a:pt x="18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81" y="3"/>
                      <a:pt x="181" y="3"/>
                      <a:pt x="181" y="3"/>
                    </a:cubicBezTo>
                    <a:cubicBezTo>
                      <a:pt x="182" y="3"/>
                      <a:pt x="182" y="2"/>
                      <a:pt x="182" y="1"/>
                    </a:cubicBezTo>
                    <a:cubicBezTo>
                      <a:pt x="182" y="0"/>
                      <a:pt x="182" y="0"/>
                      <a:pt x="181" y="0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6" name="CustomShape 316"/>
              <p:cNvSpPr/>
              <p:nvPr/>
            </p:nvSpPr>
            <p:spPr>
              <a:xfrm>
                <a:off x="3243960" y="5795280"/>
                <a:ext cx="118800" cy="118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7" name="CustomShape 317"/>
              <p:cNvSpPr/>
              <p:nvPr/>
            </p:nvSpPr>
            <p:spPr>
              <a:xfrm>
                <a:off x="3237840" y="5788800"/>
                <a:ext cx="129960" cy="12996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>
                    <a:moveTo>
                      <a:pt x="46" y="4"/>
                    </a:moveTo>
                    <a:cubicBezTo>
                      <a:pt x="46" y="8"/>
                      <a:pt x="46" y="8"/>
                      <a:pt x="46" y="8"/>
                    </a:cubicBezTo>
                    <a:cubicBezTo>
                      <a:pt x="56" y="8"/>
                      <a:pt x="66" y="12"/>
                      <a:pt x="72" y="19"/>
                    </a:cubicBezTo>
                    <a:cubicBezTo>
                      <a:pt x="79" y="26"/>
                      <a:pt x="83" y="35"/>
                      <a:pt x="83" y="46"/>
                    </a:cubicBezTo>
                    <a:cubicBezTo>
                      <a:pt x="83" y="56"/>
                      <a:pt x="79" y="66"/>
                      <a:pt x="72" y="72"/>
                    </a:cubicBezTo>
                    <a:cubicBezTo>
                      <a:pt x="66" y="79"/>
                      <a:pt x="56" y="83"/>
                      <a:pt x="46" y="83"/>
                    </a:cubicBezTo>
                    <a:cubicBezTo>
                      <a:pt x="35" y="83"/>
                      <a:pt x="26" y="79"/>
                      <a:pt x="19" y="72"/>
                    </a:cubicBezTo>
                    <a:cubicBezTo>
                      <a:pt x="12" y="66"/>
                      <a:pt x="8" y="56"/>
                      <a:pt x="8" y="46"/>
                    </a:cubicBezTo>
                    <a:cubicBezTo>
                      <a:pt x="8" y="35"/>
                      <a:pt x="12" y="26"/>
                      <a:pt x="19" y="19"/>
                    </a:cubicBezTo>
                    <a:cubicBezTo>
                      <a:pt x="26" y="12"/>
                      <a:pt x="35" y="8"/>
                      <a:pt x="46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21" y="0"/>
                      <a:pt x="0" y="21"/>
                      <a:pt x="0" y="46"/>
                    </a:cubicBezTo>
                    <a:cubicBezTo>
                      <a:pt x="0" y="71"/>
                      <a:pt x="21" y="91"/>
                      <a:pt x="46" y="91"/>
                    </a:cubicBezTo>
                    <a:cubicBezTo>
                      <a:pt x="71" y="91"/>
                      <a:pt x="91" y="71"/>
                      <a:pt x="91" y="46"/>
                    </a:cubicBezTo>
                    <a:cubicBezTo>
                      <a:pt x="91" y="21"/>
                      <a:pt x="71" y="0"/>
                      <a:pt x="46" y="0"/>
                    </a:cubicBez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8" name="CustomShape 318"/>
              <p:cNvSpPr/>
              <p:nvPr/>
            </p:nvSpPr>
            <p:spPr>
              <a:xfrm>
                <a:off x="3685320" y="5331600"/>
                <a:ext cx="74160" cy="727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9" name="CustomShape 319"/>
              <p:cNvSpPr/>
              <p:nvPr/>
            </p:nvSpPr>
            <p:spPr>
              <a:xfrm>
                <a:off x="3683880" y="5328360"/>
                <a:ext cx="77400" cy="78840"/>
              </a:xfrm>
              <a:custGeom>
                <a:avLst/>
                <a:gdLst/>
                <a:ahLst/>
                <a:cxnLst/>
                <a:rect l="l" t="t" r="r" b="b"/>
                <a:pathLst>
                  <a:path w="54" h="55">
                    <a:moveTo>
                      <a:pt x="27" y="2"/>
                    </a:moveTo>
                    <a:cubicBezTo>
                      <a:pt x="27" y="3"/>
                      <a:pt x="27" y="3"/>
                      <a:pt x="27" y="3"/>
                    </a:cubicBezTo>
                    <a:cubicBezTo>
                      <a:pt x="34" y="3"/>
                      <a:pt x="40" y="6"/>
                      <a:pt x="44" y="10"/>
                    </a:cubicBezTo>
                    <a:cubicBezTo>
                      <a:pt x="49" y="15"/>
                      <a:pt x="51" y="21"/>
                      <a:pt x="51" y="27"/>
                    </a:cubicBezTo>
                    <a:cubicBezTo>
                      <a:pt x="51" y="34"/>
                      <a:pt x="49" y="40"/>
                      <a:pt x="44" y="45"/>
                    </a:cubicBezTo>
                    <a:cubicBezTo>
                      <a:pt x="40" y="49"/>
                      <a:pt x="34" y="52"/>
                      <a:pt x="27" y="52"/>
                    </a:cubicBezTo>
                    <a:cubicBezTo>
                      <a:pt x="20" y="52"/>
                      <a:pt x="14" y="49"/>
                      <a:pt x="10" y="45"/>
                    </a:cubicBezTo>
                    <a:cubicBezTo>
                      <a:pt x="5" y="40"/>
                      <a:pt x="3" y="34"/>
                      <a:pt x="3" y="27"/>
                    </a:cubicBezTo>
                    <a:cubicBezTo>
                      <a:pt x="3" y="21"/>
                      <a:pt x="5" y="15"/>
                      <a:pt x="10" y="10"/>
                    </a:cubicBezTo>
                    <a:cubicBezTo>
                      <a:pt x="14" y="6"/>
                      <a:pt x="20" y="3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3"/>
                      <a:pt x="12" y="55"/>
                      <a:pt x="27" y="55"/>
                    </a:cubicBezTo>
                    <a:cubicBezTo>
                      <a:pt x="42" y="55"/>
                      <a:pt x="54" y="43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0" name="CustomShape 320"/>
              <p:cNvSpPr/>
              <p:nvPr/>
            </p:nvSpPr>
            <p:spPr>
              <a:xfrm>
                <a:off x="3309120" y="5411160"/>
                <a:ext cx="74160" cy="727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1" name="CustomShape 321"/>
              <p:cNvSpPr/>
              <p:nvPr/>
            </p:nvSpPr>
            <p:spPr>
              <a:xfrm>
                <a:off x="3307680" y="5407920"/>
                <a:ext cx="77400" cy="7884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5">
                    <a:moveTo>
                      <a:pt x="28" y="2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34" y="4"/>
                      <a:pt x="40" y="6"/>
                      <a:pt x="44" y="11"/>
                    </a:cubicBezTo>
                    <a:cubicBezTo>
                      <a:pt x="49" y="15"/>
                      <a:pt x="51" y="21"/>
                      <a:pt x="51" y="28"/>
                    </a:cubicBezTo>
                    <a:cubicBezTo>
                      <a:pt x="51" y="34"/>
                      <a:pt x="49" y="40"/>
                      <a:pt x="44" y="44"/>
                    </a:cubicBezTo>
                    <a:cubicBezTo>
                      <a:pt x="40" y="49"/>
                      <a:pt x="34" y="51"/>
                      <a:pt x="28" y="51"/>
                    </a:cubicBezTo>
                    <a:cubicBezTo>
                      <a:pt x="21" y="51"/>
                      <a:pt x="15" y="49"/>
                      <a:pt x="11" y="44"/>
                    </a:cubicBezTo>
                    <a:cubicBezTo>
                      <a:pt x="6" y="40"/>
                      <a:pt x="4" y="34"/>
                      <a:pt x="4" y="28"/>
                    </a:cubicBezTo>
                    <a:cubicBezTo>
                      <a:pt x="4" y="21"/>
                      <a:pt x="6" y="15"/>
                      <a:pt x="11" y="11"/>
                    </a:cubicBezTo>
                    <a:cubicBezTo>
                      <a:pt x="15" y="6"/>
                      <a:pt x="21" y="4"/>
                      <a:pt x="28" y="4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2"/>
                      <a:pt x="0" y="28"/>
                    </a:cubicBezTo>
                    <a:cubicBezTo>
                      <a:pt x="0" y="43"/>
                      <a:pt x="12" y="55"/>
                      <a:pt x="28" y="55"/>
                    </a:cubicBezTo>
                    <a:cubicBezTo>
                      <a:pt x="43" y="55"/>
                      <a:pt x="55" y="43"/>
                      <a:pt x="55" y="28"/>
                    </a:cubicBezTo>
                    <a:cubicBezTo>
                      <a:pt x="55" y="12"/>
                      <a:pt x="43" y="0"/>
                      <a:pt x="28" y="0"/>
                    </a:cubicBezTo>
                    <a:cubicBezTo>
                      <a:pt x="28" y="2"/>
                      <a:pt x="28" y="2"/>
                      <a:pt x="28" y="2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2" name="CustomShape 322"/>
              <p:cNvSpPr/>
              <p:nvPr/>
            </p:nvSpPr>
            <p:spPr>
              <a:xfrm>
                <a:off x="3312360" y="5414400"/>
                <a:ext cx="68040" cy="6624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>
                    <a:moveTo>
                      <a:pt x="24" y="0"/>
                    </a:move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4"/>
                    </a:cubicBezTo>
                    <a:cubicBezTo>
                      <a:pt x="0" y="30"/>
                      <a:pt x="2" y="36"/>
                      <a:pt x="7" y="40"/>
                    </a:cubicBezTo>
                    <a:cubicBezTo>
                      <a:pt x="11" y="45"/>
                      <a:pt x="17" y="47"/>
                      <a:pt x="24" y="47"/>
                    </a:cubicBezTo>
                    <a:cubicBezTo>
                      <a:pt x="30" y="47"/>
                      <a:pt x="36" y="45"/>
                      <a:pt x="40" y="40"/>
                    </a:cubicBezTo>
                    <a:cubicBezTo>
                      <a:pt x="45" y="36"/>
                      <a:pt x="47" y="30"/>
                      <a:pt x="47" y="24"/>
                    </a:cubicBezTo>
                    <a:cubicBezTo>
                      <a:pt x="47" y="17"/>
                      <a:pt x="45" y="11"/>
                      <a:pt x="40" y="7"/>
                    </a:cubicBezTo>
                    <a:cubicBezTo>
                      <a:pt x="36" y="2"/>
                      <a:pt x="30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D8DAE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3" name="CustomShape 323"/>
              <p:cNvSpPr/>
              <p:nvPr/>
            </p:nvSpPr>
            <p:spPr>
              <a:xfrm>
                <a:off x="3309120" y="5411160"/>
                <a:ext cx="74160" cy="72720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>
                    <a:moveTo>
                      <a:pt x="26" y="49"/>
                    </a:moveTo>
                    <a:cubicBezTo>
                      <a:pt x="19" y="49"/>
                      <a:pt x="13" y="47"/>
                      <a:pt x="9" y="42"/>
                    </a:cubicBezTo>
                    <a:cubicBezTo>
                      <a:pt x="4" y="38"/>
                      <a:pt x="2" y="32"/>
                      <a:pt x="2" y="26"/>
                    </a:cubicBezTo>
                    <a:cubicBezTo>
                      <a:pt x="2" y="19"/>
                      <a:pt x="4" y="13"/>
                      <a:pt x="9" y="9"/>
                    </a:cubicBezTo>
                    <a:cubicBezTo>
                      <a:pt x="13" y="4"/>
                      <a:pt x="19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32" y="2"/>
                      <a:pt x="38" y="4"/>
                      <a:pt x="42" y="9"/>
                    </a:cubicBezTo>
                    <a:cubicBezTo>
                      <a:pt x="47" y="13"/>
                      <a:pt x="49" y="19"/>
                      <a:pt x="49" y="26"/>
                    </a:cubicBezTo>
                    <a:cubicBezTo>
                      <a:pt x="49" y="32"/>
                      <a:pt x="47" y="38"/>
                      <a:pt x="42" y="42"/>
                    </a:cubicBezTo>
                    <a:cubicBezTo>
                      <a:pt x="38" y="47"/>
                      <a:pt x="32" y="49"/>
                      <a:pt x="26" y="49"/>
                    </a:cubicBezTo>
                    <a:moveTo>
                      <a:pt x="26" y="0"/>
                    </a:moveTo>
                    <a:cubicBezTo>
                      <a:pt x="11" y="0"/>
                      <a:pt x="0" y="11"/>
                      <a:pt x="0" y="26"/>
                    </a:cubicBezTo>
                    <a:cubicBezTo>
                      <a:pt x="0" y="40"/>
                      <a:pt x="11" y="51"/>
                      <a:pt x="26" y="51"/>
                    </a:cubicBezTo>
                    <a:cubicBezTo>
                      <a:pt x="40" y="51"/>
                      <a:pt x="51" y="40"/>
                      <a:pt x="51" y="26"/>
                    </a:cubicBezTo>
                    <a:cubicBezTo>
                      <a:pt x="51" y="11"/>
                      <a:pt x="40" y="0"/>
                      <a:pt x="26" y="0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4" name="CustomShape 324"/>
              <p:cNvSpPr/>
              <p:nvPr/>
            </p:nvSpPr>
            <p:spPr>
              <a:xfrm>
                <a:off x="3718800" y="5555520"/>
                <a:ext cx="74160" cy="741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5" name="CustomShape 325"/>
              <p:cNvSpPr/>
              <p:nvPr/>
            </p:nvSpPr>
            <p:spPr>
              <a:xfrm>
                <a:off x="3715560" y="5552280"/>
                <a:ext cx="78840" cy="7884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5">
                    <a:moveTo>
                      <a:pt x="28" y="2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34" y="3"/>
                      <a:pt x="41" y="6"/>
                      <a:pt x="45" y="11"/>
                    </a:cubicBezTo>
                    <a:cubicBezTo>
                      <a:pt x="49" y="15"/>
                      <a:pt x="52" y="21"/>
                      <a:pt x="52" y="28"/>
                    </a:cubicBezTo>
                    <a:cubicBezTo>
                      <a:pt x="52" y="35"/>
                      <a:pt x="49" y="41"/>
                      <a:pt x="45" y="45"/>
                    </a:cubicBezTo>
                    <a:cubicBezTo>
                      <a:pt x="41" y="50"/>
                      <a:pt x="34" y="52"/>
                      <a:pt x="28" y="52"/>
                    </a:cubicBezTo>
                    <a:cubicBezTo>
                      <a:pt x="21" y="52"/>
                      <a:pt x="15" y="50"/>
                      <a:pt x="11" y="45"/>
                    </a:cubicBezTo>
                    <a:cubicBezTo>
                      <a:pt x="6" y="41"/>
                      <a:pt x="3" y="35"/>
                      <a:pt x="3" y="28"/>
                    </a:cubicBezTo>
                    <a:cubicBezTo>
                      <a:pt x="3" y="21"/>
                      <a:pt x="6" y="15"/>
                      <a:pt x="11" y="11"/>
                    </a:cubicBezTo>
                    <a:cubicBezTo>
                      <a:pt x="15" y="6"/>
                      <a:pt x="21" y="3"/>
                      <a:pt x="28" y="3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5"/>
                      <a:pt x="28" y="55"/>
                    </a:cubicBezTo>
                    <a:cubicBezTo>
                      <a:pt x="43" y="55"/>
                      <a:pt x="55" y="43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40B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6" name="CustomShape 326"/>
              <p:cNvSpPr/>
              <p:nvPr/>
            </p:nvSpPr>
            <p:spPr>
              <a:xfrm>
                <a:off x="3486960" y="5637960"/>
                <a:ext cx="198000" cy="199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7" name="CustomShape 327"/>
              <p:cNvSpPr/>
              <p:nvPr/>
            </p:nvSpPr>
            <p:spPr>
              <a:xfrm>
                <a:off x="3486960" y="5637960"/>
                <a:ext cx="198000" cy="19980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>
                    <a:moveTo>
                      <a:pt x="69" y="0"/>
                    </a:moveTo>
                    <a:cubicBezTo>
                      <a:pt x="54" y="0"/>
                      <a:pt x="40" y="5"/>
                      <a:pt x="28" y="13"/>
                    </a:cubicBezTo>
                    <a:cubicBezTo>
                      <a:pt x="26" y="15"/>
                      <a:pt x="24" y="16"/>
                      <a:pt x="22" y="18"/>
                    </a:cubicBezTo>
                    <a:cubicBezTo>
                      <a:pt x="8" y="31"/>
                      <a:pt x="0" y="49"/>
                      <a:pt x="0" y="69"/>
                    </a:cubicBezTo>
                    <a:cubicBezTo>
                      <a:pt x="0" y="108"/>
                      <a:pt x="31" y="139"/>
                      <a:pt x="69" y="139"/>
                    </a:cubicBezTo>
                    <a:cubicBezTo>
                      <a:pt x="108" y="139"/>
                      <a:pt x="139" y="108"/>
                      <a:pt x="139" y="69"/>
                    </a:cubicBezTo>
                    <a:cubicBezTo>
                      <a:pt x="139" y="69"/>
                      <a:pt x="139" y="68"/>
                      <a:pt x="139" y="68"/>
                    </a:cubicBezTo>
                    <a:cubicBezTo>
                      <a:pt x="138" y="39"/>
                      <a:pt x="120" y="14"/>
                      <a:pt x="95" y="4"/>
                    </a:cubicBezTo>
                    <a:cubicBezTo>
                      <a:pt x="94" y="4"/>
                      <a:pt x="93" y="4"/>
                      <a:pt x="92" y="3"/>
                    </a:cubicBezTo>
                    <a:cubicBezTo>
                      <a:pt x="85" y="1"/>
                      <a:pt x="77" y="0"/>
                      <a:pt x="69" y="0"/>
                    </a:cubicBezTo>
                  </a:path>
                </a:pathLst>
              </a:custGeom>
              <a:solidFill>
                <a:srgbClr val="D8DAE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8" name="CustomShape 328"/>
              <p:cNvSpPr/>
              <p:nvPr/>
            </p:nvSpPr>
            <p:spPr>
              <a:xfrm>
                <a:off x="3480480" y="5633280"/>
                <a:ext cx="210600" cy="2106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7">
                    <a:moveTo>
                      <a:pt x="73" y="4"/>
                    </a:moveTo>
                    <a:cubicBezTo>
                      <a:pt x="73" y="8"/>
                      <a:pt x="73" y="8"/>
                      <a:pt x="73" y="8"/>
                    </a:cubicBezTo>
                    <a:cubicBezTo>
                      <a:pt x="92" y="8"/>
                      <a:pt x="108" y="15"/>
                      <a:pt x="120" y="27"/>
                    </a:cubicBezTo>
                    <a:cubicBezTo>
                      <a:pt x="132" y="39"/>
                      <a:pt x="139" y="55"/>
                      <a:pt x="139" y="73"/>
                    </a:cubicBezTo>
                    <a:cubicBezTo>
                      <a:pt x="139" y="91"/>
                      <a:pt x="132" y="108"/>
                      <a:pt x="120" y="120"/>
                    </a:cubicBezTo>
                    <a:cubicBezTo>
                      <a:pt x="108" y="131"/>
                      <a:pt x="92" y="139"/>
                      <a:pt x="73" y="139"/>
                    </a:cubicBezTo>
                    <a:cubicBezTo>
                      <a:pt x="55" y="139"/>
                      <a:pt x="39" y="131"/>
                      <a:pt x="27" y="120"/>
                    </a:cubicBezTo>
                    <a:cubicBezTo>
                      <a:pt x="15" y="108"/>
                      <a:pt x="8" y="91"/>
                      <a:pt x="8" y="73"/>
                    </a:cubicBezTo>
                    <a:cubicBezTo>
                      <a:pt x="8" y="55"/>
                      <a:pt x="15" y="39"/>
                      <a:pt x="27" y="27"/>
                    </a:cubicBezTo>
                    <a:cubicBezTo>
                      <a:pt x="39" y="15"/>
                      <a:pt x="55" y="8"/>
                      <a:pt x="73" y="8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33" y="0"/>
                      <a:pt x="0" y="33"/>
                      <a:pt x="0" y="73"/>
                    </a:cubicBezTo>
                    <a:cubicBezTo>
                      <a:pt x="0" y="114"/>
                      <a:pt x="33" y="147"/>
                      <a:pt x="73" y="147"/>
                    </a:cubicBezTo>
                    <a:cubicBezTo>
                      <a:pt x="114" y="147"/>
                      <a:pt x="147" y="114"/>
                      <a:pt x="147" y="73"/>
                    </a:cubicBezTo>
                    <a:cubicBezTo>
                      <a:pt x="147" y="33"/>
                      <a:pt x="114" y="0"/>
                      <a:pt x="73" y="0"/>
                    </a:cubicBez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9" name="CustomShape 329"/>
              <p:cNvSpPr/>
              <p:nvPr/>
            </p:nvSpPr>
            <p:spPr>
              <a:xfrm>
                <a:off x="3525120" y="5671440"/>
                <a:ext cx="68040" cy="6948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0" name="CustomShape 330"/>
              <p:cNvSpPr/>
              <p:nvPr/>
            </p:nvSpPr>
            <p:spPr>
              <a:xfrm>
                <a:off x="3323520" y="5425200"/>
                <a:ext cx="33120" cy="331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1" name="CustomShape 331"/>
              <p:cNvSpPr/>
              <p:nvPr/>
            </p:nvSpPr>
            <p:spPr>
              <a:xfrm>
                <a:off x="3809160" y="5703120"/>
                <a:ext cx="68040" cy="68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2" name="CustomShape 332"/>
              <p:cNvSpPr/>
              <p:nvPr/>
            </p:nvSpPr>
            <p:spPr>
              <a:xfrm>
                <a:off x="3807720" y="5701680"/>
                <a:ext cx="70920" cy="70920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>
                    <a:moveTo>
                      <a:pt x="25" y="1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31" y="3"/>
                      <a:pt x="37" y="5"/>
                      <a:pt x="41" y="9"/>
                    </a:cubicBezTo>
                    <a:cubicBezTo>
                      <a:pt x="45" y="13"/>
                      <a:pt x="47" y="19"/>
                      <a:pt x="47" y="25"/>
                    </a:cubicBezTo>
                    <a:cubicBezTo>
                      <a:pt x="47" y="31"/>
                      <a:pt x="45" y="37"/>
                      <a:pt x="41" y="41"/>
                    </a:cubicBezTo>
                    <a:cubicBezTo>
                      <a:pt x="37" y="45"/>
                      <a:pt x="31" y="47"/>
                      <a:pt x="25" y="47"/>
                    </a:cubicBezTo>
                    <a:cubicBezTo>
                      <a:pt x="19" y="47"/>
                      <a:pt x="13" y="45"/>
                      <a:pt x="9" y="41"/>
                    </a:cubicBezTo>
                    <a:cubicBezTo>
                      <a:pt x="5" y="37"/>
                      <a:pt x="3" y="31"/>
                      <a:pt x="3" y="25"/>
                    </a:cubicBezTo>
                    <a:cubicBezTo>
                      <a:pt x="3" y="19"/>
                      <a:pt x="5" y="13"/>
                      <a:pt x="9" y="9"/>
                    </a:cubicBezTo>
                    <a:cubicBezTo>
                      <a:pt x="13" y="5"/>
                      <a:pt x="19" y="3"/>
                      <a:pt x="25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0" y="3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3" name="CustomShape 333"/>
              <p:cNvSpPr/>
              <p:nvPr/>
            </p:nvSpPr>
            <p:spPr>
              <a:xfrm>
                <a:off x="3645720" y="6008040"/>
                <a:ext cx="70920" cy="727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4" name="CustomShape 334"/>
              <p:cNvSpPr/>
              <p:nvPr/>
            </p:nvSpPr>
            <p:spPr>
              <a:xfrm>
                <a:off x="3642480" y="6006240"/>
                <a:ext cx="75960" cy="7596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3">
                    <a:moveTo>
                      <a:pt x="27" y="2"/>
                    </a:moveTo>
                    <a:cubicBezTo>
                      <a:pt x="27" y="3"/>
                      <a:pt x="27" y="3"/>
                      <a:pt x="27" y="3"/>
                    </a:cubicBezTo>
                    <a:cubicBezTo>
                      <a:pt x="33" y="3"/>
                      <a:pt x="39" y="6"/>
                      <a:pt x="43" y="10"/>
                    </a:cubicBezTo>
                    <a:cubicBezTo>
                      <a:pt x="47" y="15"/>
                      <a:pt x="50" y="20"/>
                      <a:pt x="50" y="27"/>
                    </a:cubicBezTo>
                    <a:cubicBezTo>
                      <a:pt x="50" y="33"/>
                      <a:pt x="47" y="39"/>
                      <a:pt x="43" y="43"/>
                    </a:cubicBezTo>
                    <a:cubicBezTo>
                      <a:pt x="39" y="48"/>
                      <a:pt x="33" y="50"/>
                      <a:pt x="27" y="50"/>
                    </a:cubicBezTo>
                    <a:cubicBezTo>
                      <a:pt x="20" y="50"/>
                      <a:pt x="14" y="48"/>
                      <a:pt x="10" y="43"/>
                    </a:cubicBezTo>
                    <a:cubicBezTo>
                      <a:pt x="6" y="39"/>
                      <a:pt x="3" y="33"/>
                      <a:pt x="3" y="27"/>
                    </a:cubicBezTo>
                    <a:cubicBezTo>
                      <a:pt x="3" y="20"/>
                      <a:pt x="6" y="15"/>
                      <a:pt x="10" y="10"/>
                    </a:cubicBezTo>
                    <a:cubicBezTo>
                      <a:pt x="14" y="6"/>
                      <a:pt x="20" y="3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41" y="53"/>
                      <a:pt x="53" y="41"/>
                      <a:pt x="53" y="27"/>
                    </a:cubicBezTo>
                    <a:cubicBezTo>
                      <a:pt x="53" y="12"/>
                      <a:pt x="41" y="0"/>
                      <a:pt x="27" y="0"/>
                    </a:cubicBez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27327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5" name="CustomShape 335"/>
              <p:cNvSpPr/>
              <p:nvPr/>
            </p:nvSpPr>
            <p:spPr>
              <a:xfrm>
                <a:off x="3418560" y="5809680"/>
                <a:ext cx="58320" cy="5688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6" name="CustomShape 336"/>
              <p:cNvSpPr/>
              <p:nvPr/>
            </p:nvSpPr>
            <p:spPr>
              <a:xfrm>
                <a:off x="3417120" y="5806440"/>
                <a:ext cx="61560" cy="61560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>
                    <a:moveTo>
                      <a:pt x="22" y="2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7" y="3"/>
                      <a:pt x="31" y="5"/>
                      <a:pt x="35" y="9"/>
                    </a:cubicBezTo>
                    <a:cubicBezTo>
                      <a:pt x="38" y="12"/>
                      <a:pt x="40" y="17"/>
                      <a:pt x="40" y="22"/>
                    </a:cubicBezTo>
                    <a:cubicBezTo>
                      <a:pt x="40" y="27"/>
                      <a:pt x="38" y="32"/>
                      <a:pt x="35" y="35"/>
                    </a:cubicBezTo>
                    <a:cubicBezTo>
                      <a:pt x="31" y="38"/>
                      <a:pt x="27" y="40"/>
                      <a:pt x="22" y="40"/>
                    </a:cubicBezTo>
                    <a:cubicBezTo>
                      <a:pt x="16" y="40"/>
                      <a:pt x="12" y="38"/>
                      <a:pt x="8" y="35"/>
                    </a:cubicBezTo>
                    <a:cubicBezTo>
                      <a:pt x="5" y="32"/>
                      <a:pt x="3" y="27"/>
                      <a:pt x="3" y="22"/>
                    </a:cubicBezTo>
                    <a:cubicBezTo>
                      <a:pt x="3" y="17"/>
                      <a:pt x="5" y="12"/>
                      <a:pt x="8" y="9"/>
                    </a:cubicBezTo>
                    <a:cubicBezTo>
                      <a:pt x="12" y="5"/>
                      <a:pt x="16" y="3"/>
                      <a:pt x="22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3"/>
                      <a:pt x="22" y="43"/>
                    </a:cubicBezTo>
                    <a:cubicBezTo>
                      <a:pt x="34" y="43"/>
                      <a:pt x="43" y="34"/>
                      <a:pt x="43" y="22"/>
                    </a:cubicBezTo>
                    <a:cubicBezTo>
                      <a:pt x="43" y="10"/>
                      <a:pt x="34" y="0"/>
                      <a:pt x="22" y="0"/>
                    </a:cubicBez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40B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127" name="CustomShape 337"/>
          <p:cNvSpPr/>
          <p:nvPr/>
        </p:nvSpPr>
        <p:spPr>
          <a:xfrm>
            <a:off x="12743640" y="1002600"/>
            <a:ext cx="1066680" cy="1311120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9" name="CustomShape 339"/>
          <p:cNvSpPr/>
          <p:nvPr/>
        </p:nvSpPr>
        <p:spPr>
          <a:xfrm>
            <a:off x="12660840" y="190800"/>
            <a:ext cx="4516200" cy="854640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0" name="CustomShape 340"/>
          <p:cNvSpPr/>
          <p:nvPr/>
        </p:nvSpPr>
        <p:spPr>
          <a:xfrm>
            <a:off x="13443480" y="2154960"/>
            <a:ext cx="106920" cy="1645920"/>
          </a:xfrm>
          <a:prstGeom prst="rect">
            <a:avLst/>
          </a:prstGeom>
          <a:solidFill>
            <a:srgbClr val="D9F3F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1" name="CustomShape 341"/>
          <p:cNvSpPr/>
          <p:nvPr/>
        </p:nvSpPr>
        <p:spPr>
          <a:xfrm>
            <a:off x="12521160" y="1264680"/>
            <a:ext cx="74160" cy="119124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2" name="CustomShape 342"/>
          <p:cNvSpPr/>
          <p:nvPr/>
        </p:nvSpPr>
        <p:spPr>
          <a:xfrm>
            <a:off x="13622040" y="1264680"/>
            <a:ext cx="74160" cy="119124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3" name="CustomShape 343"/>
          <p:cNvSpPr/>
          <p:nvPr/>
        </p:nvSpPr>
        <p:spPr>
          <a:xfrm>
            <a:off x="2438840" y="134326"/>
            <a:ext cx="5969520" cy="82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003399"/>
                </a:solidFill>
                <a:latin typeface="Arial Black"/>
                <a:ea typeface="Arial Black"/>
              </a:rPr>
              <a:t>КИБЕРПОЛИГОН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1135" name="CustomShape 344"/>
          <p:cNvSpPr/>
          <p:nvPr/>
        </p:nvSpPr>
        <p:spPr>
          <a:xfrm>
            <a:off x="8161560" y="5284440"/>
            <a:ext cx="111240" cy="1004760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6" name="CustomShape 345"/>
          <p:cNvSpPr/>
          <p:nvPr/>
        </p:nvSpPr>
        <p:spPr>
          <a:xfrm>
            <a:off x="1594440" y="6084720"/>
            <a:ext cx="13089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err="1">
                <a:solidFill>
                  <a:srgbClr val="273271"/>
                </a:solidFill>
                <a:latin typeface="Arial"/>
                <a:ea typeface="Arial"/>
              </a:rPr>
              <a:t>Нейротехнологии</a:t>
            </a:r>
            <a:r>
              <a:rPr lang="ru-RU" sz="1000" b="1" strike="noStrike" spc="-1" dirty="0">
                <a:solidFill>
                  <a:srgbClr val="273271"/>
                </a:solidFill>
                <a:latin typeface="Arial"/>
                <a:ea typeface="Arial"/>
              </a:rPr>
              <a:t> и искусственный интеллект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137" name="CustomShape 346"/>
          <p:cNvSpPr/>
          <p:nvPr/>
        </p:nvSpPr>
        <p:spPr>
          <a:xfrm>
            <a:off x="504360" y="6084720"/>
            <a:ext cx="100764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73271"/>
                </a:solidFill>
                <a:latin typeface="Arial"/>
                <a:ea typeface="Arial"/>
              </a:rPr>
              <a:t>Большие данные</a:t>
            </a:r>
            <a:endParaRPr lang="ru-RU" sz="1200" b="1" strike="noStrike" spc="-1" dirty="0">
              <a:latin typeface="Arial"/>
            </a:endParaRPr>
          </a:p>
        </p:txBody>
      </p:sp>
      <p:sp>
        <p:nvSpPr>
          <p:cNvPr id="1138" name="CustomShape 347"/>
          <p:cNvSpPr/>
          <p:nvPr/>
        </p:nvSpPr>
        <p:spPr>
          <a:xfrm>
            <a:off x="2953440" y="6084720"/>
            <a:ext cx="13446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273271"/>
                </a:solidFill>
                <a:latin typeface="Arial"/>
                <a:ea typeface="Arial"/>
              </a:rPr>
              <a:t>Системы распределенного реестра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139" name="CustomShape 348"/>
          <p:cNvSpPr/>
          <p:nvPr/>
        </p:nvSpPr>
        <p:spPr>
          <a:xfrm>
            <a:off x="4264560" y="6084720"/>
            <a:ext cx="119304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73271"/>
                </a:solidFill>
                <a:latin typeface="Arial"/>
                <a:ea typeface="Arial"/>
              </a:rPr>
              <a:t>Квантовые технологии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140" name="CustomShape 349"/>
          <p:cNvSpPr/>
          <p:nvPr/>
        </p:nvSpPr>
        <p:spPr>
          <a:xfrm>
            <a:off x="5480280" y="6075900"/>
            <a:ext cx="12186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273271"/>
                </a:solidFill>
                <a:latin typeface="Arial"/>
                <a:ea typeface="Arial"/>
              </a:rPr>
              <a:t>Новые производственные технологии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141" name="CustomShape 350"/>
          <p:cNvSpPr/>
          <p:nvPr/>
        </p:nvSpPr>
        <p:spPr>
          <a:xfrm>
            <a:off x="7940026" y="6114469"/>
            <a:ext cx="1206988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273271"/>
                </a:solidFill>
                <a:latin typeface="Arial"/>
                <a:ea typeface="Arial"/>
              </a:rPr>
              <a:t>Компоненты робототехники и </a:t>
            </a:r>
            <a:r>
              <a:rPr lang="ru-RU" sz="1000" b="1" strike="noStrike" spc="-1" dirty="0" err="1">
                <a:solidFill>
                  <a:srgbClr val="273271"/>
                </a:solidFill>
                <a:latin typeface="Arial"/>
                <a:ea typeface="Arial"/>
              </a:rPr>
              <a:t>сенсорика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142" name="CustomShape 351"/>
          <p:cNvSpPr/>
          <p:nvPr/>
        </p:nvSpPr>
        <p:spPr>
          <a:xfrm>
            <a:off x="6607892" y="6141600"/>
            <a:ext cx="130536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273271"/>
                </a:solidFill>
                <a:latin typeface="Arial"/>
                <a:ea typeface="Arial"/>
              </a:rPr>
              <a:t>Промышленный интернет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143" name="CustomShape 352"/>
          <p:cNvSpPr/>
          <p:nvPr/>
        </p:nvSpPr>
        <p:spPr>
          <a:xfrm>
            <a:off x="9204840" y="6114600"/>
            <a:ext cx="124704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273271"/>
                </a:solidFill>
                <a:latin typeface="Arial"/>
                <a:ea typeface="Arial"/>
              </a:rPr>
              <a:t>Технологии беспроводной связи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144" name="CustomShape 353"/>
          <p:cNvSpPr/>
          <p:nvPr/>
        </p:nvSpPr>
        <p:spPr>
          <a:xfrm>
            <a:off x="10516320" y="6114600"/>
            <a:ext cx="1193040" cy="57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273271"/>
                </a:solidFill>
                <a:latin typeface="Arial"/>
                <a:ea typeface="Arial"/>
              </a:rPr>
              <a:t>Технологии виртуальной и дополненной реальностей</a:t>
            </a:r>
            <a:endParaRPr lang="ru-RU" sz="1000" b="0" strike="noStrike" spc="-1" dirty="0">
              <a:latin typeface="Arial"/>
            </a:endParaRPr>
          </a:p>
        </p:txBody>
      </p:sp>
      <p:pic>
        <p:nvPicPr>
          <p:cNvPr id="357" name="Рисунок 3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03" y="238627"/>
            <a:ext cx="2050659" cy="614359"/>
          </a:xfrm>
          <a:prstGeom prst="rect">
            <a:avLst/>
          </a:prstGeom>
        </p:spPr>
      </p:pic>
      <p:pic>
        <p:nvPicPr>
          <p:cNvPr id="358" name="Рисунок 3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5" y="64973"/>
            <a:ext cx="777104" cy="9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604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Прямоугольник 368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8368376" y="5284522"/>
            <a:ext cx="3459700" cy="1005202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6" name="Прямоугольник 385">
            <a:extLst>
              <a:ext uri="{FF2B5EF4-FFF2-40B4-BE49-F238E27FC236}">
                <a16:creationId xmlns="" xmlns:a16="http://schemas.microsoft.com/office/drawing/2014/main" id="{8498AD84-3DD3-4871-989C-5C7A1201B457}"/>
              </a:ext>
            </a:extLst>
          </p:cNvPr>
          <p:cNvSpPr/>
          <p:nvPr/>
        </p:nvSpPr>
        <p:spPr>
          <a:xfrm>
            <a:off x="6807988" y="5170063"/>
            <a:ext cx="232325" cy="170502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7" name="Прямоугольник 386">
            <a:extLst>
              <a:ext uri="{FF2B5EF4-FFF2-40B4-BE49-F238E27FC236}">
                <a16:creationId xmlns="" xmlns:a16="http://schemas.microsoft.com/office/drawing/2014/main" id="{8498AD84-3DD3-4871-989C-5C7A1201B457}"/>
              </a:ext>
            </a:extLst>
          </p:cNvPr>
          <p:cNvSpPr/>
          <p:nvPr/>
        </p:nvSpPr>
        <p:spPr>
          <a:xfrm>
            <a:off x="7169556" y="5116225"/>
            <a:ext cx="2264368" cy="170502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1" name="Прямоугольник 380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4557113" y="4055165"/>
            <a:ext cx="2547491" cy="2802835"/>
          </a:xfrm>
          <a:prstGeom prst="rect">
            <a:avLst/>
          </a:prstGeom>
          <a:solidFill>
            <a:srgbClr val="D9F3F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2" name="Прямоугольник 381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3492404" y="4055165"/>
            <a:ext cx="107135" cy="2802835"/>
          </a:xfrm>
          <a:prstGeom prst="rect">
            <a:avLst/>
          </a:prstGeom>
          <a:solidFill>
            <a:srgbClr val="D9F3F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9" name="Прямоугольник 378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3075230" y="2778603"/>
            <a:ext cx="2547491" cy="1646447"/>
          </a:xfrm>
          <a:prstGeom prst="rect">
            <a:avLst/>
          </a:prstGeom>
          <a:solidFill>
            <a:srgbClr val="D9F3F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8" name="Прямоугольник 377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4348976" y="1151116"/>
            <a:ext cx="201163" cy="1311483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344306" y="1051447"/>
            <a:ext cx="486824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Полигон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мобильных систем новых поколений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Лаборатория ГРЧЦ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Радиоклуб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Студенческое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конструкторское бюро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компетенций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профессионалы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Платформы цифровой трансформации 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госуправления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лаборатория НИПС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Лаборатория по искусственному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интеллекту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Клуб по олимпиадному программированию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Клуб по промышленному программированию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Клуб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киберспорту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Прямоугольник 366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2743729" y="1002690"/>
            <a:ext cx="1067129" cy="1311483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0" name="Прямоугольник 369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2660727" y="190745"/>
            <a:ext cx="4516407" cy="855024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3" name="Прямоугольник 372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3443430" y="2154803"/>
            <a:ext cx="107135" cy="1646447"/>
          </a:xfrm>
          <a:prstGeom prst="rect">
            <a:avLst/>
          </a:prstGeom>
          <a:solidFill>
            <a:srgbClr val="D9F3F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5" name="Прямоугольник 374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2521053" y="1264779"/>
            <a:ext cx="74431" cy="1191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6" name="Прямоугольник 375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3621956" y="1264779"/>
            <a:ext cx="74431" cy="1191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3D31F98-40B3-4EE0-9C8E-DC9DF308D57B}"/>
              </a:ext>
            </a:extLst>
          </p:cNvPr>
          <p:cNvSpPr/>
          <p:nvPr/>
        </p:nvSpPr>
        <p:spPr>
          <a:xfrm>
            <a:off x="1474467" y="191863"/>
            <a:ext cx="8350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70" dirty="0" smtClean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КИБЕРПОЛИГОН </a:t>
            </a:r>
            <a:r>
              <a:rPr lang="en-US" sz="4000" b="1" spc="-170" dirty="0" smtClean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4000" b="1" spc="-170" dirty="0" err="1" smtClean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СибГУТИ</a:t>
            </a:r>
            <a:endParaRPr lang="ru-RU" sz="4000" b="1" spc="-170" dirty="0">
              <a:solidFill>
                <a:srgbClr val="0033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Прямоугольник 384">
            <a:extLst>
              <a:ext uri="{FF2B5EF4-FFF2-40B4-BE49-F238E27FC236}">
                <a16:creationId xmlns=""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8161528" y="5284522"/>
            <a:ext cx="111475" cy="1005202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5026507" y="1042428"/>
            <a:ext cx="2375134" cy="5804238"/>
            <a:chOff x="4941380" y="1089032"/>
            <a:chExt cx="2375134" cy="5804238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027782" y="1089032"/>
              <a:ext cx="1247450" cy="1448987"/>
              <a:chOff x="9204925" y="5219439"/>
              <a:chExt cx="1247450" cy="1448987"/>
            </a:xfrm>
          </p:grpSpPr>
          <p:sp>
            <p:nvSpPr>
              <p:cNvPr id="383" name="Прямоугольник 382"/>
              <p:cNvSpPr/>
              <p:nvPr/>
            </p:nvSpPr>
            <p:spPr>
              <a:xfrm>
                <a:off x="9204925" y="6114428"/>
                <a:ext cx="124745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rgbClr val="2732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Технологии беспроводной связи</a:t>
                </a:r>
                <a:endParaRPr lang="ru-RU" sz="1000" b="1" i="1" dirty="0" smtClean="0">
                  <a:solidFill>
                    <a:srgbClr val="2732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58" name="Группа 357"/>
              <p:cNvGrpSpPr/>
              <p:nvPr/>
            </p:nvGrpSpPr>
            <p:grpSpPr>
              <a:xfrm>
                <a:off x="9330652" y="5219439"/>
                <a:ext cx="990600" cy="990600"/>
                <a:chOff x="8029575" y="1433513"/>
                <a:chExt cx="990600" cy="990600"/>
              </a:xfrm>
            </p:grpSpPr>
            <p:sp>
              <p:nvSpPr>
                <p:cNvPr id="242" name="Freeform 91"/>
                <p:cNvSpPr>
                  <a:spLocks/>
                </p:cNvSpPr>
                <p:nvPr/>
              </p:nvSpPr>
              <p:spPr bwMode="auto">
                <a:xfrm>
                  <a:off x="8029575" y="1433513"/>
                  <a:ext cx="990600" cy="990600"/>
                </a:xfrm>
                <a:custGeom>
                  <a:avLst/>
                  <a:gdLst>
                    <a:gd name="T0" fmla="*/ 345 w 691"/>
                    <a:gd name="T1" fmla="*/ 2 h 691"/>
                    <a:gd name="T2" fmla="*/ 345 w 691"/>
                    <a:gd name="T3" fmla="*/ 3 h 691"/>
                    <a:gd name="T4" fmla="*/ 587 w 691"/>
                    <a:gd name="T5" fmla="*/ 103 h 691"/>
                    <a:gd name="T6" fmla="*/ 688 w 691"/>
                    <a:gd name="T7" fmla="*/ 346 h 691"/>
                    <a:gd name="T8" fmla="*/ 587 w 691"/>
                    <a:gd name="T9" fmla="*/ 588 h 691"/>
                    <a:gd name="T10" fmla="*/ 345 w 691"/>
                    <a:gd name="T11" fmla="*/ 688 h 691"/>
                    <a:gd name="T12" fmla="*/ 103 w 691"/>
                    <a:gd name="T13" fmla="*/ 588 h 691"/>
                    <a:gd name="T14" fmla="*/ 3 w 691"/>
                    <a:gd name="T15" fmla="*/ 346 h 691"/>
                    <a:gd name="T16" fmla="*/ 103 w 691"/>
                    <a:gd name="T17" fmla="*/ 103 h 691"/>
                    <a:gd name="T18" fmla="*/ 345 w 691"/>
                    <a:gd name="T19" fmla="*/ 3 h 691"/>
                    <a:gd name="T20" fmla="*/ 345 w 691"/>
                    <a:gd name="T21" fmla="*/ 2 h 691"/>
                    <a:gd name="T22" fmla="*/ 345 w 691"/>
                    <a:gd name="T23" fmla="*/ 0 h 691"/>
                    <a:gd name="T24" fmla="*/ 0 w 691"/>
                    <a:gd name="T25" fmla="*/ 346 h 691"/>
                    <a:gd name="T26" fmla="*/ 345 w 691"/>
                    <a:gd name="T27" fmla="*/ 691 h 691"/>
                    <a:gd name="T28" fmla="*/ 691 w 691"/>
                    <a:gd name="T29" fmla="*/ 346 h 691"/>
                    <a:gd name="T30" fmla="*/ 345 w 691"/>
                    <a:gd name="T31" fmla="*/ 0 h 691"/>
                    <a:gd name="T32" fmla="*/ 345 w 691"/>
                    <a:gd name="T33" fmla="*/ 2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1" h="691">
                      <a:moveTo>
                        <a:pt x="345" y="2"/>
                      </a:moveTo>
                      <a:cubicBezTo>
                        <a:pt x="345" y="3"/>
                        <a:pt x="345" y="3"/>
                        <a:pt x="345" y="3"/>
                      </a:cubicBezTo>
                      <a:cubicBezTo>
                        <a:pt x="440" y="3"/>
                        <a:pt x="525" y="41"/>
                        <a:pt x="587" y="103"/>
                      </a:cubicBezTo>
                      <a:cubicBezTo>
                        <a:pt x="649" y="165"/>
                        <a:pt x="688" y="251"/>
                        <a:pt x="688" y="346"/>
                      </a:cubicBezTo>
                      <a:cubicBezTo>
                        <a:pt x="688" y="440"/>
                        <a:pt x="649" y="526"/>
                        <a:pt x="587" y="588"/>
                      </a:cubicBezTo>
                      <a:cubicBezTo>
                        <a:pt x="525" y="650"/>
                        <a:pt x="440" y="688"/>
                        <a:pt x="345" y="688"/>
                      </a:cubicBezTo>
                      <a:cubicBezTo>
                        <a:pt x="251" y="688"/>
                        <a:pt x="165" y="650"/>
                        <a:pt x="103" y="588"/>
                      </a:cubicBezTo>
                      <a:cubicBezTo>
                        <a:pt x="41" y="526"/>
                        <a:pt x="3" y="440"/>
                        <a:pt x="3" y="346"/>
                      </a:cubicBezTo>
                      <a:cubicBezTo>
                        <a:pt x="3" y="251"/>
                        <a:pt x="41" y="165"/>
                        <a:pt x="103" y="103"/>
                      </a:cubicBezTo>
                      <a:cubicBezTo>
                        <a:pt x="165" y="41"/>
                        <a:pt x="251" y="3"/>
                        <a:pt x="345" y="3"/>
                      </a:cubicBezTo>
                      <a:cubicBezTo>
                        <a:pt x="345" y="2"/>
                        <a:pt x="345" y="2"/>
                        <a:pt x="345" y="2"/>
                      </a:cubicBezTo>
                      <a:cubicBezTo>
                        <a:pt x="345" y="0"/>
                        <a:pt x="345" y="0"/>
                        <a:pt x="345" y="0"/>
                      </a:cubicBezTo>
                      <a:cubicBezTo>
                        <a:pt x="154" y="0"/>
                        <a:pt x="0" y="155"/>
                        <a:pt x="0" y="346"/>
                      </a:cubicBezTo>
                      <a:cubicBezTo>
                        <a:pt x="0" y="536"/>
                        <a:pt x="154" y="691"/>
                        <a:pt x="345" y="691"/>
                      </a:cubicBezTo>
                      <a:cubicBezTo>
                        <a:pt x="536" y="691"/>
                        <a:pt x="691" y="536"/>
                        <a:pt x="691" y="346"/>
                      </a:cubicBezTo>
                      <a:cubicBezTo>
                        <a:pt x="691" y="155"/>
                        <a:pt x="536" y="0"/>
                        <a:pt x="345" y="0"/>
                      </a:cubicBezTo>
                      <a:lnTo>
                        <a:pt x="34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3" name="Freeform 92"/>
                <p:cNvSpPr>
                  <a:spLocks/>
                </p:cNvSpPr>
                <p:nvPr/>
              </p:nvSpPr>
              <p:spPr bwMode="auto">
                <a:xfrm>
                  <a:off x="8180388" y="1554163"/>
                  <a:ext cx="482600" cy="466725"/>
                </a:xfrm>
                <a:custGeom>
                  <a:avLst/>
                  <a:gdLst>
                    <a:gd name="T0" fmla="*/ 336 w 337"/>
                    <a:gd name="T1" fmla="*/ 323 h 326"/>
                    <a:gd name="T2" fmla="*/ 110 w 337"/>
                    <a:gd name="T3" fmla="*/ 323 h 326"/>
                    <a:gd name="T4" fmla="*/ 34 w 337"/>
                    <a:gd name="T5" fmla="*/ 292 h 326"/>
                    <a:gd name="T6" fmla="*/ 3 w 337"/>
                    <a:gd name="T7" fmla="*/ 217 h 326"/>
                    <a:gd name="T8" fmla="*/ 34 w 337"/>
                    <a:gd name="T9" fmla="*/ 142 h 326"/>
                    <a:gd name="T10" fmla="*/ 110 w 337"/>
                    <a:gd name="T11" fmla="*/ 111 h 326"/>
                    <a:gd name="T12" fmla="*/ 111 w 337"/>
                    <a:gd name="T13" fmla="*/ 109 h 326"/>
                    <a:gd name="T14" fmla="*/ 217 w 337"/>
                    <a:gd name="T15" fmla="*/ 3 h 326"/>
                    <a:gd name="T16" fmla="*/ 218 w 337"/>
                    <a:gd name="T17" fmla="*/ 3 h 326"/>
                    <a:gd name="T18" fmla="*/ 277 w 337"/>
                    <a:gd name="T19" fmla="*/ 21 h 326"/>
                    <a:gd name="T20" fmla="*/ 279 w 337"/>
                    <a:gd name="T21" fmla="*/ 21 h 326"/>
                    <a:gd name="T22" fmla="*/ 279 w 337"/>
                    <a:gd name="T23" fmla="*/ 19 h 326"/>
                    <a:gd name="T24" fmla="*/ 218 w 337"/>
                    <a:gd name="T25" fmla="*/ 0 h 326"/>
                    <a:gd name="T26" fmla="*/ 217 w 337"/>
                    <a:gd name="T27" fmla="*/ 0 h 326"/>
                    <a:gd name="T28" fmla="*/ 108 w 337"/>
                    <a:gd name="T29" fmla="*/ 109 h 326"/>
                    <a:gd name="T30" fmla="*/ 110 w 337"/>
                    <a:gd name="T31" fmla="*/ 109 h 326"/>
                    <a:gd name="T32" fmla="*/ 110 w 337"/>
                    <a:gd name="T33" fmla="*/ 108 h 326"/>
                    <a:gd name="T34" fmla="*/ 0 w 337"/>
                    <a:gd name="T35" fmla="*/ 217 h 326"/>
                    <a:gd name="T36" fmla="*/ 110 w 337"/>
                    <a:gd name="T37" fmla="*/ 326 h 326"/>
                    <a:gd name="T38" fmla="*/ 336 w 337"/>
                    <a:gd name="T39" fmla="*/ 326 h 326"/>
                    <a:gd name="T40" fmla="*/ 337 w 337"/>
                    <a:gd name="T41" fmla="*/ 325 h 326"/>
                    <a:gd name="T42" fmla="*/ 336 w 337"/>
                    <a:gd name="T43" fmla="*/ 323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37" h="326">
                      <a:moveTo>
                        <a:pt x="336" y="323"/>
                      </a:moveTo>
                      <a:cubicBezTo>
                        <a:pt x="110" y="323"/>
                        <a:pt x="110" y="323"/>
                        <a:pt x="110" y="323"/>
                      </a:cubicBezTo>
                      <a:cubicBezTo>
                        <a:pt x="80" y="323"/>
                        <a:pt x="54" y="311"/>
                        <a:pt x="34" y="292"/>
                      </a:cubicBezTo>
                      <a:cubicBezTo>
                        <a:pt x="15" y="273"/>
                        <a:pt x="3" y="246"/>
                        <a:pt x="3" y="217"/>
                      </a:cubicBezTo>
                      <a:cubicBezTo>
                        <a:pt x="3" y="188"/>
                        <a:pt x="15" y="161"/>
                        <a:pt x="34" y="142"/>
                      </a:cubicBezTo>
                      <a:cubicBezTo>
                        <a:pt x="54" y="123"/>
                        <a:pt x="80" y="111"/>
                        <a:pt x="110" y="111"/>
                      </a:cubicBezTo>
                      <a:cubicBezTo>
                        <a:pt x="110" y="111"/>
                        <a:pt x="111" y="110"/>
                        <a:pt x="111" y="109"/>
                      </a:cubicBezTo>
                      <a:cubicBezTo>
                        <a:pt x="111" y="51"/>
                        <a:pt x="159" y="3"/>
                        <a:pt x="217" y="3"/>
                      </a:cubicBezTo>
                      <a:cubicBezTo>
                        <a:pt x="218" y="3"/>
                        <a:pt x="218" y="3"/>
                        <a:pt x="218" y="3"/>
                      </a:cubicBezTo>
                      <a:cubicBezTo>
                        <a:pt x="239" y="3"/>
                        <a:pt x="260" y="9"/>
                        <a:pt x="277" y="21"/>
                      </a:cubicBezTo>
                      <a:cubicBezTo>
                        <a:pt x="278" y="22"/>
                        <a:pt x="279" y="22"/>
                        <a:pt x="279" y="21"/>
                      </a:cubicBezTo>
                      <a:cubicBezTo>
                        <a:pt x="280" y="20"/>
                        <a:pt x="280" y="19"/>
                        <a:pt x="279" y="19"/>
                      </a:cubicBezTo>
                      <a:cubicBezTo>
                        <a:pt x="261" y="7"/>
                        <a:pt x="239" y="0"/>
                        <a:pt x="218" y="0"/>
                      </a:cubicBez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157" y="0"/>
                        <a:pt x="108" y="49"/>
                        <a:pt x="108" y="109"/>
                      </a:cubicBezTo>
                      <a:cubicBezTo>
                        <a:pt x="110" y="109"/>
                        <a:pt x="110" y="109"/>
                        <a:pt x="110" y="109"/>
                      </a:cubicBezTo>
                      <a:cubicBezTo>
                        <a:pt x="110" y="108"/>
                        <a:pt x="110" y="108"/>
                        <a:pt x="110" y="108"/>
                      </a:cubicBezTo>
                      <a:cubicBezTo>
                        <a:pt x="49" y="108"/>
                        <a:pt x="0" y="157"/>
                        <a:pt x="0" y="217"/>
                      </a:cubicBezTo>
                      <a:cubicBezTo>
                        <a:pt x="0" y="277"/>
                        <a:pt x="49" y="326"/>
                        <a:pt x="110" y="326"/>
                      </a:cubicBezTo>
                      <a:cubicBezTo>
                        <a:pt x="336" y="326"/>
                        <a:pt x="336" y="326"/>
                        <a:pt x="336" y="326"/>
                      </a:cubicBezTo>
                      <a:cubicBezTo>
                        <a:pt x="337" y="326"/>
                        <a:pt x="337" y="325"/>
                        <a:pt x="337" y="325"/>
                      </a:cubicBezTo>
                      <a:cubicBezTo>
                        <a:pt x="337" y="324"/>
                        <a:pt x="337" y="323"/>
                        <a:pt x="336" y="323"/>
                      </a:cubicBezTo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4" name="Freeform 93"/>
                <p:cNvSpPr>
                  <a:spLocks/>
                </p:cNvSpPr>
                <p:nvPr/>
              </p:nvSpPr>
              <p:spPr bwMode="auto">
                <a:xfrm>
                  <a:off x="8739188" y="1708151"/>
                  <a:ext cx="158750" cy="301625"/>
                </a:xfrm>
                <a:custGeom>
                  <a:avLst/>
                  <a:gdLst>
                    <a:gd name="T0" fmla="*/ 1 w 111"/>
                    <a:gd name="T1" fmla="*/ 3 h 210"/>
                    <a:gd name="T2" fmla="*/ 2 w 111"/>
                    <a:gd name="T3" fmla="*/ 3 h 210"/>
                    <a:gd name="T4" fmla="*/ 108 w 111"/>
                    <a:gd name="T5" fmla="*/ 109 h 210"/>
                    <a:gd name="T6" fmla="*/ 108 w 111"/>
                    <a:gd name="T7" fmla="*/ 109 h 210"/>
                    <a:gd name="T8" fmla="*/ 43 w 111"/>
                    <a:gd name="T9" fmla="*/ 207 h 210"/>
                    <a:gd name="T10" fmla="*/ 42 w 111"/>
                    <a:gd name="T11" fmla="*/ 209 h 210"/>
                    <a:gd name="T12" fmla="*/ 44 w 111"/>
                    <a:gd name="T13" fmla="*/ 210 h 210"/>
                    <a:gd name="T14" fmla="*/ 111 w 111"/>
                    <a:gd name="T15" fmla="*/ 109 h 210"/>
                    <a:gd name="T16" fmla="*/ 111 w 111"/>
                    <a:gd name="T17" fmla="*/ 109 h 210"/>
                    <a:gd name="T18" fmla="*/ 2 w 111"/>
                    <a:gd name="T19" fmla="*/ 0 h 210"/>
                    <a:gd name="T20" fmla="*/ 1 w 111"/>
                    <a:gd name="T21" fmla="*/ 0 h 210"/>
                    <a:gd name="T22" fmla="*/ 0 w 111"/>
                    <a:gd name="T23" fmla="*/ 1 h 210"/>
                    <a:gd name="T24" fmla="*/ 1 w 111"/>
                    <a:gd name="T25" fmla="*/ 3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1" h="210">
                      <a:moveTo>
                        <a:pt x="1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60" y="3"/>
                        <a:pt x="108" y="50"/>
                        <a:pt x="108" y="109"/>
                      </a:cubicBezTo>
                      <a:cubicBezTo>
                        <a:pt x="108" y="109"/>
                        <a:pt x="108" y="109"/>
                        <a:pt x="108" y="109"/>
                      </a:cubicBezTo>
                      <a:cubicBezTo>
                        <a:pt x="108" y="152"/>
                        <a:pt x="82" y="190"/>
                        <a:pt x="43" y="207"/>
                      </a:cubicBezTo>
                      <a:cubicBezTo>
                        <a:pt x="42" y="207"/>
                        <a:pt x="42" y="208"/>
                        <a:pt x="42" y="209"/>
                      </a:cubicBezTo>
                      <a:cubicBezTo>
                        <a:pt x="42" y="210"/>
                        <a:pt x="43" y="210"/>
                        <a:pt x="44" y="210"/>
                      </a:cubicBezTo>
                      <a:cubicBezTo>
                        <a:pt x="85" y="193"/>
                        <a:pt x="111" y="153"/>
                        <a:pt x="111" y="109"/>
                      </a:cubicBezTo>
                      <a:cubicBezTo>
                        <a:pt x="111" y="109"/>
                        <a:pt x="111" y="109"/>
                        <a:pt x="111" y="109"/>
                      </a:cubicBezTo>
                      <a:cubicBezTo>
                        <a:pt x="111" y="48"/>
                        <a:pt x="6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5" name="Freeform 94"/>
                <p:cNvSpPr>
                  <a:spLocks/>
                </p:cNvSpPr>
                <p:nvPr/>
              </p:nvSpPr>
              <p:spPr bwMode="auto">
                <a:xfrm>
                  <a:off x="8716963" y="1911351"/>
                  <a:ext cx="73025" cy="227013"/>
                </a:xfrm>
                <a:custGeom>
                  <a:avLst/>
                  <a:gdLst>
                    <a:gd name="T0" fmla="*/ 4 w 50"/>
                    <a:gd name="T1" fmla="*/ 155 h 159"/>
                    <a:gd name="T2" fmla="*/ 8 w 50"/>
                    <a:gd name="T3" fmla="*/ 155 h 159"/>
                    <a:gd name="T4" fmla="*/ 8 w 50"/>
                    <a:gd name="T5" fmla="*/ 13 h 159"/>
                    <a:gd name="T6" fmla="*/ 40 w 50"/>
                    <a:gd name="T7" fmla="*/ 41 h 159"/>
                    <a:gd name="T8" fmla="*/ 3 w 50"/>
                    <a:gd name="T9" fmla="*/ 75 h 159"/>
                    <a:gd name="T10" fmla="*/ 1 w 50"/>
                    <a:gd name="T11" fmla="*/ 78 h 159"/>
                    <a:gd name="T12" fmla="*/ 1 w 50"/>
                    <a:gd name="T13" fmla="*/ 81 h 159"/>
                    <a:gd name="T14" fmla="*/ 3 w 50"/>
                    <a:gd name="T15" fmla="*/ 84 h 159"/>
                    <a:gd name="T16" fmla="*/ 40 w 50"/>
                    <a:gd name="T17" fmla="*/ 117 h 159"/>
                    <a:gd name="T18" fmla="*/ 1 w 50"/>
                    <a:gd name="T19" fmla="*/ 152 h 159"/>
                    <a:gd name="T20" fmla="*/ 4 w 50"/>
                    <a:gd name="T21" fmla="*/ 155 h 159"/>
                    <a:gd name="T22" fmla="*/ 8 w 50"/>
                    <a:gd name="T23" fmla="*/ 155 h 159"/>
                    <a:gd name="T24" fmla="*/ 4 w 50"/>
                    <a:gd name="T25" fmla="*/ 155 h 159"/>
                    <a:gd name="T26" fmla="*/ 6 w 50"/>
                    <a:gd name="T27" fmla="*/ 158 h 159"/>
                    <a:gd name="T28" fmla="*/ 49 w 50"/>
                    <a:gd name="T29" fmla="*/ 120 h 159"/>
                    <a:gd name="T30" fmla="*/ 50 w 50"/>
                    <a:gd name="T31" fmla="*/ 117 h 159"/>
                    <a:gd name="T32" fmla="*/ 49 w 50"/>
                    <a:gd name="T33" fmla="*/ 114 h 159"/>
                    <a:gd name="T34" fmla="*/ 9 w 50"/>
                    <a:gd name="T35" fmla="*/ 79 h 159"/>
                    <a:gd name="T36" fmla="*/ 9 w 50"/>
                    <a:gd name="T37" fmla="*/ 78 h 159"/>
                    <a:gd name="T38" fmla="*/ 5 w 50"/>
                    <a:gd name="T39" fmla="*/ 78 h 159"/>
                    <a:gd name="T40" fmla="*/ 8 w 50"/>
                    <a:gd name="T41" fmla="*/ 81 h 159"/>
                    <a:gd name="T42" fmla="*/ 49 w 50"/>
                    <a:gd name="T43" fmla="*/ 44 h 159"/>
                    <a:gd name="T44" fmla="*/ 50 w 50"/>
                    <a:gd name="T45" fmla="*/ 41 h 159"/>
                    <a:gd name="T46" fmla="*/ 49 w 50"/>
                    <a:gd name="T47" fmla="*/ 38 h 159"/>
                    <a:gd name="T48" fmla="*/ 6 w 50"/>
                    <a:gd name="T49" fmla="*/ 1 h 159"/>
                    <a:gd name="T50" fmla="*/ 2 w 50"/>
                    <a:gd name="T51" fmla="*/ 1 h 159"/>
                    <a:gd name="T52" fmla="*/ 0 w 50"/>
                    <a:gd name="T53" fmla="*/ 4 h 159"/>
                    <a:gd name="T54" fmla="*/ 0 w 50"/>
                    <a:gd name="T55" fmla="*/ 155 h 159"/>
                    <a:gd name="T56" fmla="*/ 2 w 50"/>
                    <a:gd name="T57" fmla="*/ 159 h 159"/>
                    <a:gd name="T58" fmla="*/ 6 w 50"/>
                    <a:gd name="T59" fmla="*/ 158 h 159"/>
                    <a:gd name="T60" fmla="*/ 4 w 50"/>
                    <a:gd name="T61" fmla="*/ 155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0" h="159">
                      <a:moveTo>
                        <a:pt x="4" y="155"/>
                      </a:moveTo>
                      <a:cubicBezTo>
                        <a:pt x="8" y="155"/>
                        <a:pt x="8" y="155"/>
                        <a:pt x="8" y="155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40" y="41"/>
                        <a:pt x="40" y="41"/>
                        <a:pt x="40" y="41"/>
                      </a:cubicBezTo>
                      <a:cubicBezTo>
                        <a:pt x="3" y="75"/>
                        <a:pt x="3" y="75"/>
                        <a:pt x="3" y="75"/>
                      </a:cubicBezTo>
                      <a:cubicBezTo>
                        <a:pt x="2" y="75"/>
                        <a:pt x="1" y="76"/>
                        <a:pt x="1" y="78"/>
                      </a:cubicBezTo>
                      <a:cubicBezTo>
                        <a:pt x="1" y="81"/>
                        <a:pt x="1" y="81"/>
                        <a:pt x="1" y="81"/>
                      </a:cubicBezTo>
                      <a:cubicBezTo>
                        <a:pt x="1" y="82"/>
                        <a:pt x="2" y="83"/>
                        <a:pt x="3" y="84"/>
                      </a:cubicBezTo>
                      <a:cubicBezTo>
                        <a:pt x="40" y="117"/>
                        <a:pt x="40" y="117"/>
                        <a:pt x="40" y="117"/>
                      </a:cubicBezTo>
                      <a:cubicBezTo>
                        <a:pt x="1" y="152"/>
                        <a:pt x="1" y="152"/>
                        <a:pt x="1" y="152"/>
                      </a:cubicBezTo>
                      <a:cubicBezTo>
                        <a:pt x="4" y="155"/>
                        <a:pt x="4" y="155"/>
                        <a:pt x="4" y="155"/>
                      </a:cubicBezTo>
                      <a:cubicBezTo>
                        <a:pt x="8" y="155"/>
                        <a:pt x="8" y="155"/>
                        <a:pt x="8" y="155"/>
                      </a:cubicBezTo>
                      <a:cubicBezTo>
                        <a:pt x="4" y="155"/>
                        <a:pt x="4" y="155"/>
                        <a:pt x="4" y="155"/>
                      </a:cubicBezTo>
                      <a:cubicBezTo>
                        <a:pt x="6" y="158"/>
                        <a:pt x="6" y="158"/>
                        <a:pt x="6" y="158"/>
                      </a:cubicBezTo>
                      <a:cubicBezTo>
                        <a:pt x="49" y="120"/>
                        <a:pt x="49" y="120"/>
                        <a:pt x="49" y="120"/>
                      </a:cubicBezTo>
                      <a:cubicBezTo>
                        <a:pt x="50" y="120"/>
                        <a:pt x="50" y="118"/>
                        <a:pt x="50" y="117"/>
                      </a:cubicBezTo>
                      <a:cubicBezTo>
                        <a:pt x="50" y="116"/>
                        <a:pt x="50" y="115"/>
                        <a:pt x="49" y="114"/>
                      </a:cubicBezTo>
                      <a:cubicBezTo>
                        <a:pt x="9" y="79"/>
                        <a:pt x="9" y="79"/>
                        <a:pt x="9" y="79"/>
                      </a:cubicBezTo>
                      <a:cubicBezTo>
                        <a:pt x="9" y="78"/>
                        <a:pt x="9" y="78"/>
                        <a:pt x="9" y="78"/>
                      </a:cubicBezTo>
                      <a:cubicBezTo>
                        <a:pt x="5" y="78"/>
                        <a:pt x="5" y="78"/>
                        <a:pt x="5" y="78"/>
                      </a:cubicBezTo>
                      <a:cubicBezTo>
                        <a:pt x="8" y="81"/>
                        <a:pt x="8" y="81"/>
                        <a:pt x="8" y="81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50" y="44"/>
                        <a:pt x="50" y="43"/>
                        <a:pt x="50" y="41"/>
                      </a:cubicBezTo>
                      <a:cubicBezTo>
                        <a:pt x="50" y="40"/>
                        <a:pt x="50" y="39"/>
                        <a:pt x="49" y="38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ubicBezTo>
                        <a:pt x="0" y="157"/>
                        <a:pt x="1" y="158"/>
                        <a:pt x="2" y="159"/>
                      </a:cubicBezTo>
                      <a:cubicBezTo>
                        <a:pt x="3" y="159"/>
                        <a:pt x="5" y="159"/>
                        <a:pt x="6" y="158"/>
                      </a:cubicBezTo>
                      <a:lnTo>
                        <a:pt x="4" y="155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6" name="Freeform 95"/>
                <p:cNvSpPr>
                  <a:spLocks/>
                </p:cNvSpPr>
                <p:nvPr/>
              </p:nvSpPr>
              <p:spPr bwMode="auto">
                <a:xfrm>
                  <a:off x="8659813" y="1971676"/>
                  <a:ext cx="71438" cy="61913"/>
                </a:xfrm>
                <a:custGeom>
                  <a:avLst/>
                  <a:gdLst>
                    <a:gd name="T0" fmla="*/ 2 w 50"/>
                    <a:gd name="T1" fmla="*/ 8 h 44"/>
                    <a:gd name="T2" fmla="*/ 43 w 50"/>
                    <a:gd name="T3" fmla="*/ 42 h 44"/>
                    <a:gd name="T4" fmla="*/ 48 w 50"/>
                    <a:gd name="T5" fmla="*/ 42 h 44"/>
                    <a:gd name="T6" fmla="*/ 48 w 50"/>
                    <a:gd name="T7" fmla="*/ 36 h 44"/>
                    <a:gd name="T8" fmla="*/ 8 w 50"/>
                    <a:gd name="T9" fmla="*/ 1 h 44"/>
                    <a:gd name="T10" fmla="*/ 2 w 50"/>
                    <a:gd name="T11" fmla="*/ 2 h 44"/>
                    <a:gd name="T12" fmla="*/ 2 w 50"/>
                    <a:gd name="T13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44">
                      <a:moveTo>
                        <a:pt x="2" y="8"/>
                      </a:move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44" y="44"/>
                        <a:pt x="47" y="43"/>
                        <a:pt x="48" y="42"/>
                      </a:cubicBezTo>
                      <a:cubicBezTo>
                        <a:pt x="50" y="40"/>
                        <a:pt x="50" y="38"/>
                        <a:pt x="48" y="36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0"/>
                        <a:pt x="3" y="0"/>
                        <a:pt x="2" y="2"/>
                      </a:cubicBezTo>
                      <a:cubicBezTo>
                        <a:pt x="0" y="4"/>
                        <a:pt x="1" y="6"/>
                        <a:pt x="2" y="8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7" name="Freeform 96"/>
                <p:cNvSpPr>
                  <a:spLocks/>
                </p:cNvSpPr>
                <p:nvPr/>
              </p:nvSpPr>
              <p:spPr bwMode="auto">
                <a:xfrm>
                  <a:off x="8659813" y="2016126"/>
                  <a:ext cx="71438" cy="61913"/>
                </a:xfrm>
                <a:custGeom>
                  <a:avLst/>
                  <a:gdLst>
                    <a:gd name="T0" fmla="*/ 8 w 50"/>
                    <a:gd name="T1" fmla="*/ 42 h 44"/>
                    <a:gd name="T2" fmla="*/ 48 w 50"/>
                    <a:gd name="T3" fmla="*/ 8 h 44"/>
                    <a:gd name="T4" fmla="*/ 48 w 50"/>
                    <a:gd name="T5" fmla="*/ 2 h 44"/>
                    <a:gd name="T6" fmla="*/ 43 w 50"/>
                    <a:gd name="T7" fmla="*/ 2 h 44"/>
                    <a:gd name="T8" fmla="*/ 2 w 50"/>
                    <a:gd name="T9" fmla="*/ 36 h 44"/>
                    <a:gd name="T10" fmla="*/ 2 w 50"/>
                    <a:gd name="T11" fmla="*/ 42 h 44"/>
                    <a:gd name="T12" fmla="*/ 8 w 50"/>
                    <a:gd name="T13" fmla="*/ 4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44">
                      <a:moveTo>
                        <a:pt x="8" y="42"/>
                      </a:move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50" y="6"/>
                        <a:pt x="50" y="4"/>
                        <a:pt x="48" y="2"/>
                      </a:cubicBezTo>
                      <a:cubicBezTo>
                        <a:pt x="47" y="0"/>
                        <a:pt x="44" y="0"/>
                        <a:pt x="43" y="2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8"/>
                        <a:pt x="0" y="40"/>
                        <a:pt x="2" y="42"/>
                      </a:cubicBezTo>
                      <a:cubicBezTo>
                        <a:pt x="3" y="44"/>
                        <a:pt x="6" y="44"/>
                        <a:pt x="8" y="42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8" name="Freeform 97"/>
                <p:cNvSpPr>
                  <a:spLocks/>
                </p:cNvSpPr>
                <p:nvPr/>
              </p:nvSpPr>
              <p:spPr bwMode="auto">
                <a:xfrm>
                  <a:off x="8361363" y="1755776"/>
                  <a:ext cx="266700" cy="522288"/>
                </a:xfrm>
                <a:custGeom>
                  <a:avLst/>
                  <a:gdLst>
                    <a:gd name="T0" fmla="*/ 34 w 186"/>
                    <a:gd name="T1" fmla="*/ 0 h 364"/>
                    <a:gd name="T2" fmla="*/ 151 w 186"/>
                    <a:gd name="T3" fmla="*/ 0 h 364"/>
                    <a:gd name="T4" fmla="*/ 186 w 186"/>
                    <a:gd name="T5" fmla="*/ 34 h 364"/>
                    <a:gd name="T6" fmla="*/ 186 w 186"/>
                    <a:gd name="T7" fmla="*/ 329 h 364"/>
                    <a:gd name="T8" fmla="*/ 151 w 186"/>
                    <a:gd name="T9" fmla="*/ 364 h 364"/>
                    <a:gd name="T10" fmla="*/ 34 w 186"/>
                    <a:gd name="T11" fmla="*/ 364 h 364"/>
                    <a:gd name="T12" fmla="*/ 0 w 186"/>
                    <a:gd name="T13" fmla="*/ 329 h 364"/>
                    <a:gd name="T14" fmla="*/ 0 w 186"/>
                    <a:gd name="T15" fmla="*/ 34 h 364"/>
                    <a:gd name="T16" fmla="*/ 34 w 186"/>
                    <a:gd name="T17" fmla="*/ 0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6" h="364">
                      <a:moveTo>
                        <a:pt x="34" y="0"/>
                      </a:move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70" y="0"/>
                        <a:pt x="186" y="15"/>
                        <a:pt x="186" y="34"/>
                      </a:cubicBezTo>
                      <a:cubicBezTo>
                        <a:pt x="186" y="329"/>
                        <a:pt x="186" y="329"/>
                        <a:pt x="186" y="329"/>
                      </a:cubicBezTo>
                      <a:cubicBezTo>
                        <a:pt x="186" y="348"/>
                        <a:pt x="170" y="364"/>
                        <a:pt x="151" y="364"/>
                      </a:cubicBezTo>
                      <a:cubicBezTo>
                        <a:pt x="34" y="364"/>
                        <a:pt x="34" y="364"/>
                        <a:pt x="34" y="364"/>
                      </a:cubicBezTo>
                      <a:cubicBezTo>
                        <a:pt x="15" y="364"/>
                        <a:pt x="0" y="348"/>
                        <a:pt x="0" y="329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15"/>
                        <a:pt x="15" y="0"/>
                        <a:pt x="34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9" name="Freeform 98"/>
                <p:cNvSpPr>
                  <a:spLocks/>
                </p:cNvSpPr>
                <p:nvPr/>
              </p:nvSpPr>
              <p:spPr bwMode="auto">
                <a:xfrm>
                  <a:off x="8356600" y="1751013"/>
                  <a:ext cx="277813" cy="533400"/>
                </a:xfrm>
                <a:custGeom>
                  <a:avLst/>
                  <a:gdLst>
                    <a:gd name="T0" fmla="*/ 38 w 194"/>
                    <a:gd name="T1" fmla="*/ 4 h 372"/>
                    <a:gd name="T2" fmla="*/ 38 w 194"/>
                    <a:gd name="T3" fmla="*/ 8 h 372"/>
                    <a:gd name="T4" fmla="*/ 155 w 194"/>
                    <a:gd name="T5" fmla="*/ 8 h 372"/>
                    <a:gd name="T6" fmla="*/ 177 w 194"/>
                    <a:gd name="T7" fmla="*/ 17 h 372"/>
                    <a:gd name="T8" fmla="*/ 186 w 194"/>
                    <a:gd name="T9" fmla="*/ 38 h 372"/>
                    <a:gd name="T10" fmla="*/ 186 w 194"/>
                    <a:gd name="T11" fmla="*/ 333 h 372"/>
                    <a:gd name="T12" fmla="*/ 177 w 194"/>
                    <a:gd name="T13" fmla="*/ 355 h 372"/>
                    <a:gd name="T14" fmla="*/ 155 w 194"/>
                    <a:gd name="T15" fmla="*/ 364 h 372"/>
                    <a:gd name="T16" fmla="*/ 38 w 194"/>
                    <a:gd name="T17" fmla="*/ 364 h 372"/>
                    <a:gd name="T18" fmla="*/ 17 w 194"/>
                    <a:gd name="T19" fmla="*/ 355 h 372"/>
                    <a:gd name="T20" fmla="*/ 8 w 194"/>
                    <a:gd name="T21" fmla="*/ 333 h 372"/>
                    <a:gd name="T22" fmla="*/ 8 w 194"/>
                    <a:gd name="T23" fmla="*/ 38 h 372"/>
                    <a:gd name="T24" fmla="*/ 17 w 194"/>
                    <a:gd name="T25" fmla="*/ 17 h 372"/>
                    <a:gd name="T26" fmla="*/ 38 w 194"/>
                    <a:gd name="T27" fmla="*/ 8 h 372"/>
                    <a:gd name="T28" fmla="*/ 38 w 194"/>
                    <a:gd name="T29" fmla="*/ 4 h 372"/>
                    <a:gd name="T30" fmla="*/ 38 w 194"/>
                    <a:gd name="T31" fmla="*/ 0 h 372"/>
                    <a:gd name="T32" fmla="*/ 0 w 194"/>
                    <a:gd name="T33" fmla="*/ 38 h 372"/>
                    <a:gd name="T34" fmla="*/ 0 w 194"/>
                    <a:gd name="T35" fmla="*/ 333 h 372"/>
                    <a:gd name="T36" fmla="*/ 38 w 194"/>
                    <a:gd name="T37" fmla="*/ 372 h 372"/>
                    <a:gd name="T38" fmla="*/ 155 w 194"/>
                    <a:gd name="T39" fmla="*/ 372 h 372"/>
                    <a:gd name="T40" fmla="*/ 194 w 194"/>
                    <a:gd name="T41" fmla="*/ 333 h 372"/>
                    <a:gd name="T42" fmla="*/ 194 w 194"/>
                    <a:gd name="T43" fmla="*/ 38 h 372"/>
                    <a:gd name="T44" fmla="*/ 155 w 194"/>
                    <a:gd name="T45" fmla="*/ 0 h 372"/>
                    <a:gd name="T46" fmla="*/ 38 w 194"/>
                    <a:gd name="T47" fmla="*/ 0 h 372"/>
                    <a:gd name="T48" fmla="*/ 38 w 194"/>
                    <a:gd name="T49" fmla="*/ 4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4" h="372">
                      <a:moveTo>
                        <a:pt x="38" y="4"/>
                      </a:move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155" y="8"/>
                        <a:pt x="155" y="8"/>
                        <a:pt x="155" y="8"/>
                      </a:cubicBezTo>
                      <a:cubicBezTo>
                        <a:pt x="163" y="8"/>
                        <a:pt x="171" y="11"/>
                        <a:pt x="177" y="17"/>
                      </a:cubicBezTo>
                      <a:cubicBezTo>
                        <a:pt x="182" y="22"/>
                        <a:pt x="186" y="30"/>
                        <a:pt x="186" y="38"/>
                      </a:cubicBezTo>
                      <a:cubicBezTo>
                        <a:pt x="186" y="333"/>
                        <a:pt x="186" y="333"/>
                        <a:pt x="186" y="333"/>
                      </a:cubicBezTo>
                      <a:cubicBezTo>
                        <a:pt x="186" y="341"/>
                        <a:pt x="182" y="349"/>
                        <a:pt x="177" y="355"/>
                      </a:cubicBezTo>
                      <a:cubicBezTo>
                        <a:pt x="171" y="360"/>
                        <a:pt x="163" y="364"/>
                        <a:pt x="155" y="364"/>
                      </a:cubicBezTo>
                      <a:cubicBezTo>
                        <a:pt x="38" y="364"/>
                        <a:pt x="38" y="364"/>
                        <a:pt x="38" y="364"/>
                      </a:cubicBezTo>
                      <a:cubicBezTo>
                        <a:pt x="30" y="364"/>
                        <a:pt x="22" y="360"/>
                        <a:pt x="17" y="355"/>
                      </a:cubicBezTo>
                      <a:cubicBezTo>
                        <a:pt x="11" y="349"/>
                        <a:pt x="8" y="341"/>
                        <a:pt x="8" y="33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0"/>
                        <a:pt x="11" y="22"/>
                        <a:pt x="17" y="17"/>
                      </a:cubicBezTo>
                      <a:cubicBezTo>
                        <a:pt x="22" y="11"/>
                        <a:pt x="30" y="8"/>
                        <a:pt x="38" y="8"/>
                      </a:cubicBezTo>
                      <a:cubicBezTo>
                        <a:pt x="38" y="4"/>
                        <a:pt x="38" y="4"/>
                        <a:pt x="38" y="4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7" y="0"/>
                        <a:pt x="0" y="17"/>
                        <a:pt x="0" y="38"/>
                      </a:cubicBez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0" y="354"/>
                        <a:pt x="17" y="372"/>
                        <a:pt x="38" y="372"/>
                      </a:cubicBezTo>
                      <a:cubicBezTo>
                        <a:pt x="155" y="372"/>
                        <a:pt x="155" y="372"/>
                        <a:pt x="155" y="372"/>
                      </a:cubicBezTo>
                      <a:cubicBezTo>
                        <a:pt x="176" y="372"/>
                        <a:pt x="194" y="354"/>
                        <a:pt x="194" y="333"/>
                      </a:cubicBezTo>
                      <a:cubicBezTo>
                        <a:pt x="194" y="38"/>
                        <a:pt x="194" y="38"/>
                        <a:pt x="194" y="38"/>
                      </a:cubicBezTo>
                      <a:cubicBezTo>
                        <a:pt x="194" y="17"/>
                        <a:pt x="176" y="0"/>
                        <a:pt x="155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4"/>
                        <a:pt x="38" y="4"/>
                        <a:pt x="38" y="4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0" name="Freeform 99"/>
                <p:cNvSpPr>
                  <a:spLocks/>
                </p:cNvSpPr>
                <p:nvPr/>
              </p:nvSpPr>
              <p:spPr bwMode="auto">
                <a:xfrm>
                  <a:off x="8380413" y="1771651"/>
                  <a:ext cx="230188" cy="485775"/>
                </a:xfrm>
                <a:custGeom>
                  <a:avLst/>
                  <a:gdLst>
                    <a:gd name="T0" fmla="*/ 127 w 160"/>
                    <a:gd name="T1" fmla="*/ 0 h 339"/>
                    <a:gd name="T2" fmla="*/ 120 w 160"/>
                    <a:gd name="T3" fmla="*/ 4 h 339"/>
                    <a:gd name="T4" fmla="*/ 105 w 160"/>
                    <a:gd name="T5" fmla="*/ 16 h 339"/>
                    <a:gd name="T6" fmla="*/ 56 w 160"/>
                    <a:gd name="T7" fmla="*/ 16 h 339"/>
                    <a:gd name="T8" fmla="*/ 41 w 160"/>
                    <a:gd name="T9" fmla="*/ 4 h 339"/>
                    <a:gd name="T10" fmla="*/ 34 w 160"/>
                    <a:gd name="T11" fmla="*/ 0 h 339"/>
                    <a:gd name="T12" fmla="*/ 34 w 160"/>
                    <a:gd name="T13" fmla="*/ 0 h 339"/>
                    <a:gd name="T14" fmla="*/ 28 w 160"/>
                    <a:gd name="T15" fmla="*/ 0 h 339"/>
                    <a:gd name="T16" fmla="*/ 0 w 160"/>
                    <a:gd name="T17" fmla="*/ 28 h 339"/>
                    <a:gd name="T18" fmla="*/ 0 w 160"/>
                    <a:gd name="T19" fmla="*/ 310 h 339"/>
                    <a:gd name="T20" fmla="*/ 28 w 160"/>
                    <a:gd name="T21" fmla="*/ 339 h 339"/>
                    <a:gd name="T22" fmla="*/ 132 w 160"/>
                    <a:gd name="T23" fmla="*/ 339 h 339"/>
                    <a:gd name="T24" fmla="*/ 160 w 160"/>
                    <a:gd name="T25" fmla="*/ 310 h 339"/>
                    <a:gd name="T26" fmla="*/ 160 w 160"/>
                    <a:gd name="T27" fmla="*/ 28 h 339"/>
                    <a:gd name="T28" fmla="*/ 132 w 160"/>
                    <a:gd name="T29" fmla="*/ 0 h 339"/>
                    <a:gd name="T30" fmla="*/ 127 w 160"/>
                    <a:gd name="T31" fmla="*/ 0 h 339"/>
                    <a:gd name="T32" fmla="*/ 127 w 160"/>
                    <a:gd name="T33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0" h="339">
                      <a:moveTo>
                        <a:pt x="127" y="0"/>
                      </a:moveTo>
                      <a:cubicBezTo>
                        <a:pt x="124" y="0"/>
                        <a:pt x="121" y="1"/>
                        <a:pt x="120" y="4"/>
                      </a:cubicBezTo>
                      <a:cubicBezTo>
                        <a:pt x="117" y="11"/>
                        <a:pt x="113" y="16"/>
                        <a:pt x="105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48" y="16"/>
                        <a:pt x="44" y="11"/>
                        <a:pt x="41" y="4"/>
                      </a:cubicBezTo>
                      <a:cubicBezTo>
                        <a:pt x="40" y="1"/>
                        <a:pt x="37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10"/>
                        <a:pt x="0" y="310"/>
                        <a:pt x="0" y="310"/>
                      </a:cubicBezTo>
                      <a:cubicBezTo>
                        <a:pt x="0" y="326"/>
                        <a:pt x="12" y="339"/>
                        <a:pt x="28" y="339"/>
                      </a:cubicBezTo>
                      <a:cubicBezTo>
                        <a:pt x="132" y="339"/>
                        <a:pt x="132" y="339"/>
                        <a:pt x="132" y="339"/>
                      </a:cubicBezTo>
                      <a:cubicBezTo>
                        <a:pt x="148" y="339"/>
                        <a:pt x="160" y="326"/>
                        <a:pt x="160" y="310"/>
                      </a:cubicBezTo>
                      <a:cubicBezTo>
                        <a:pt x="160" y="28"/>
                        <a:pt x="160" y="28"/>
                        <a:pt x="160" y="28"/>
                      </a:cubicBezTo>
                      <a:cubicBezTo>
                        <a:pt x="160" y="13"/>
                        <a:pt x="148" y="0"/>
                        <a:pt x="132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</a:path>
                  </a:pathLst>
                </a:custGeom>
                <a:solidFill>
                  <a:srgbClr val="D8D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1" name="Freeform 100"/>
                <p:cNvSpPr>
                  <a:spLocks/>
                </p:cNvSpPr>
                <p:nvPr/>
              </p:nvSpPr>
              <p:spPr bwMode="auto">
                <a:xfrm>
                  <a:off x="8380413" y="1979613"/>
                  <a:ext cx="230188" cy="274638"/>
                </a:xfrm>
                <a:custGeom>
                  <a:avLst/>
                  <a:gdLst>
                    <a:gd name="T0" fmla="*/ 145 w 145"/>
                    <a:gd name="T1" fmla="*/ 132 h 173"/>
                    <a:gd name="T2" fmla="*/ 145 w 145"/>
                    <a:gd name="T3" fmla="*/ 173 h 173"/>
                    <a:gd name="T4" fmla="*/ 0 w 145"/>
                    <a:gd name="T5" fmla="*/ 41 h 173"/>
                    <a:gd name="T6" fmla="*/ 0 w 145"/>
                    <a:gd name="T7" fmla="*/ 0 h 173"/>
                    <a:gd name="T8" fmla="*/ 145 w 145"/>
                    <a:gd name="T9" fmla="*/ 132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5" h="173">
                      <a:moveTo>
                        <a:pt x="145" y="132"/>
                      </a:moveTo>
                      <a:lnTo>
                        <a:pt x="145" y="173"/>
                      </a:lnTo>
                      <a:lnTo>
                        <a:pt x="0" y="41"/>
                      </a:lnTo>
                      <a:lnTo>
                        <a:pt x="0" y="0"/>
                      </a:lnTo>
                      <a:lnTo>
                        <a:pt x="145" y="1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2" name="Freeform 101"/>
                <p:cNvSpPr>
                  <a:spLocks/>
                </p:cNvSpPr>
                <p:nvPr/>
              </p:nvSpPr>
              <p:spPr bwMode="auto">
                <a:xfrm>
                  <a:off x="8380413" y="1914526"/>
                  <a:ext cx="230188" cy="250825"/>
                </a:xfrm>
                <a:custGeom>
                  <a:avLst/>
                  <a:gdLst>
                    <a:gd name="T0" fmla="*/ 144 w 145"/>
                    <a:gd name="T1" fmla="*/ 136 h 158"/>
                    <a:gd name="T2" fmla="*/ 145 w 145"/>
                    <a:gd name="T3" fmla="*/ 158 h 158"/>
                    <a:gd name="T4" fmla="*/ 0 w 145"/>
                    <a:gd name="T5" fmla="*/ 22 h 158"/>
                    <a:gd name="T6" fmla="*/ 0 w 145"/>
                    <a:gd name="T7" fmla="*/ 0 h 158"/>
                    <a:gd name="T8" fmla="*/ 144 w 145"/>
                    <a:gd name="T9" fmla="*/ 136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5" h="158">
                      <a:moveTo>
                        <a:pt x="144" y="136"/>
                      </a:moveTo>
                      <a:lnTo>
                        <a:pt x="145" y="158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144" y="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3" name="Freeform 102"/>
                <p:cNvSpPr>
                  <a:spLocks/>
                </p:cNvSpPr>
                <p:nvPr/>
              </p:nvSpPr>
              <p:spPr bwMode="auto">
                <a:xfrm>
                  <a:off x="8377238" y="1768476"/>
                  <a:ext cx="234950" cy="492125"/>
                </a:xfrm>
                <a:custGeom>
                  <a:avLst/>
                  <a:gdLst>
                    <a:gd name="T0" fmla="*/ 134 w 163"/>
                    <a:gd name="T1" fmla="*/ 0 h 343"/>
                    <a:gd name="T2" fmla="*/ 129 w 163"/>
                    <a:gd name="T3" fmla="*/ 2 h 343"/>
                    <a:gd name="T4" fmla="*/ 129 w 163"/>
                    <a:gd name="T5" fmla="*/ 0 h 343"/>
                    <a:gd name="T6" fmla="*/ 121 w 163"/>
                    <a:gd name="T7" fmla="*/ 5 h 343"/>
                    <a:gd name="T8" fmla="*/ 115 w 163"/>
                    <a:gd name="T9" fmla="*/ 14 h 343"/>
                    <a:gd name="T10" fmla="*/ 58 w 163"/>
                    <a:gd name="T11" fmla="*/ 17 h 343"/>
                    <a:gd name="T12" fmla="*/ 44 w 163"/>
                    <a:gd name="T13" fmla="*/ 5 h 343"/>
                    <a:gd name="T14" fmla="*/ 44 w 163"/>
                    <a:gd name="T15" fmla="*/ 5 h 343"/>
                    <a:gd name="T16" fmla="*/ 36 w 163"/>
                    <a:gd name="T17" fmla="*/ 0 h 343"/>
                    <a:gd name="T18" fmla="*/ 36 w 163"/>
                    <a:gd name="T19" fmla="*/ 0 h 343"/>
                    <a:gd name="T20" fmla="*/ 30 w 163"/>
                    <a:gd name="T21" fmla="*/ 0 h 343"/>
                    <a:gd name="T22" fmla="*/ 0 w 163"/>
                    <a:gd name="T23" fmla="*/ 31 h 343"/>
                    <a:gd name="T24" fmla="*/ 0 w 163"/>
                    <a:gd name="T25" fmla="*/ 30 h 343"/>
                    <a:gd name="T26" fmla="*/ 2 w 163"/>
                    <a:gd name="T27" fmla="*/ 312 h 343"/>
                    <a:gd name="T28" fmla="*/ 0 w 163"/>
                    <a:gd name="T29" fmla="*/ 313 h 343"/>
                    <a:gd name="T30" fmla="*/ 30 w 163"/>
                    <a:gd name="T31" fmla="*/ 343 h 343"/>
                    <a:gd name="T32" fmla="*/ 134 w 163"/>
                    <a:gd name="T33" fmla="*/ 343 h 343"/>
                    <a:gd name="T34" fmla="*/ 163 w 163"/>
                    <a:gd name="T35" fmla="*/ 312 h 343"/>
                    <a:gd name="T36" fmla="*/ 163 w 163"/>
                    <a:gd name="T37" fmla="*/ 312 h 343"/>
                    <a:gd name="T38" fmla="*/ 162 w 163"/>
                    <a:gd name="T39" fmla="*/ 30 h 343"/>
                    <a:gd name="T40" fmla="*/ 163 w 163"/>
                    <a:gd name="T41" fmla="*/ 30 h 343"/>
                    <a:gd name="T42" fmla="*/ 134 w 163"/>
                    <a:gd name="T43" fmla="*/ 0 h 343"/>
                    <a:gd name="T44" fmla="*/ 134 w 163"/>
                    <a:gd name="T45" fmla="*/ 2 h 343"/>
                    <a:gd name="T46" fmla="*/ 160 w 163"/>
                    <a:gd name="T47" fmla="*/ 30 h 343"/>
                    <a:gd name="T48" fmla="*/ 160 w 163"/>
                    <a:gd name="T49" fmla="*/ 312 h 343"/>
                    <a:gd name="T50" fmla="*/ 160 w 163"/>
                    <a:gd name="T51" fmla="*/ 313 h 343"/>
                    <a:gd name="T52" fmla="*/ 134 w 163"/>
                    <a:gd name="T53" fmla="*/ 341 h 343"/>
                    <a:gd name="T54" fmla="*/ 30 w 163"/>
                    <a:gd name="T55" fmla="*/ 340 h 343"/>
                    <a:gd name="T56" fmla="*/ 30 w 163"/>
                    <a:gd name="T57" fmla="*/ 340 h 343"/>
                    <a:gd name="T58" fmla="*/ 3 w 163"/>
                    <a:gd name="T59" fmla="*/ 312 h 343"/>
                    <a:gd name="T60" fmla="*/ 3 w 163"/>
                    <a:gd name="T61" fmla="*/ 30 h 343"/>
                    <a:gd name="T62" fmla="*/ 30 w 163"/>
                    <a:gd name="T63" fmla="*/ 3 h 343"/>
                    <a:gd name="T64" fmla="*/ 30 w 163"/>
                    <a:gd name="T65" fmla="*/ 3 h 343"/>
                    <a:gd name="T66" fmla="*/ 36 w 163"/>
                    <a:gd name="T67" fmla="*/ 3 h 343"/>
                    <a:gd name="T68" fmla="*/ 41 w 163"/>
                    <a:gd name="T69" fmla="*/ 6 h 343"/>
                    <a:gd name="T70" fmla="*/ 41 w 163"/>
                    <a:gd name="T71" fmla="*/ 6 h 343"/>
                    <a:gd name="T72" fmla="*/ 58 w 163"/>
                    <a:gd name="T73" fmla="*/ 20 h 343"/>
                    <a:gd name="T74" fmla="*/ 118 w 163"/>
                    <a:gd name="T75" fmla="*/ 16 h 343"/>
                    <a:gd name="T76" fmla="*/ 122 w 163"/>
                    <a:gd name="T77" fmla="*/ 6 h 343"/>
                    <a:gd name="T78" fmla="*/ 129 w 163"/>
                    <a:gd name="T79" fmla="*/ 3 h 343"/>
                    <a:gd name="T80" fmla="*/ 129 w 163"/>
                    <a:gd name="T81" fmla="*/ 3 h 343"/>
                    <a:gd name="T82" fmla="*/ 134 w 163"/>
                    <a:gd name="T83" fmla="*/ 2 h 343"/>
                    <a:gd name="T84" fmla="*/ 134 w 163"/>
                    <a:gd name="T85" fmla="*/ 2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3" h="343">
                      <a:moveTo>
                        <a:pt x="134" y="2"/>
                      </a:move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25" y="0"/>
                        <a:pt x="122" y="2"/>
                        <a:pt x="121" y="5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19" y="9"/>
                        <a:pt x="118" y="12"/>
                        <a:pt x="115" y="14"/>
                      </a:cubicBezTo>
                      <a:cubicBezTo>
                        <a:pt x="113" y="16"/>
                        <a:pt x="111" y="17"/>
                        <a:pt x="107" y="17"/>
                      </a:cubicBezTo>
                      <a:cubicBezTo>
                        <a:pt x="58" y="17"/>
                        <a:pt x="58" y="17"/>
                        <a:pt x="58" y="17"/>
                      </a:cubicBezTo>
                      <a:cubicBezTo>
                        <a:pt x="54" y="17"/>
                        <a:pt x="52" y="16"/>
                        <a:pt x="50" y="14"/>
                      </a:cubicBezTo>
                      <a:cubicBezTo>
                        <a:pt x="47" y="12"/>
                        <a:pt x="46" y="9"/>
                        <a:pt x="44" y="5"/>
                      </a:cubicBezTo>
                      <a:cubicBezTo>
                        <a:pt x="44" y="5"/>
                        <a:pt x="44" y="5"/>
                        <a:pt x="44" y="5"/>
                      </a:cubicBezTo>
                      <a:cubicBezTo>
                        <a:pt x="44" y="5"/>
                        <a:pt x="44" y="5"/>
                        <a:pt x="44" y="5"/>
                      </a:cubicBezTo>
                      <a:cubicBezTo>
                        <a:pt x="43" y="2"/>
                        <a:pt x="40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2"/>
                        <a:pt x="36" y="2"/>
                        <a:pt x="36" y="2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3" y="0"/>
                        <a:pt x="0" y="14"/>
                        <a:pt x="0" y="3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12"/>
                        <a:pt x="0" y="312"/>
                        <a:pt x="0" y="312"/>
                      </a:cubicBezTo>
                      <a:cubicBezTo>
                        <a:pt x="2" y="312"/>
                        <a:pt x="2" y="312"/>
                        <a:pt x="2" y="312"/>
                      </a:cubicBezTo>
                      <a:cubicBezTo>
                        <a:pt x="0" y="312"/>
                        <a:pt x="0" y="312"/>
                        <a:pt x="0" y="312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0" y="329"/>
                        <a:pt x="13" y="342"/>
                        <a:pt x="30" y="343"/>
                      </a:cubicBezTo>
                      <a:cubicBezTo>
                        <a:pt x="30" y="343"/>
                        <a:pt x="30" y="343"/>
                        <a:pt x="30" y="343"/>
                      </a:cubicBezTo>
                      <a:cubicBezTo>
                        <a:pt x="134" y="343"/>
                        <a:pt x="134" y="343"/>
                        <a:pt x="134" y="343"/>
                      </a:cubicBezTo>
                      <a:cubicBezTo>
                        <a:pt x="134" y="343"/>
                        <a:pt x="134" y="343"/>
                        <a:pt x="134" y="343"/>
                      </a:cubicBezTo>
                      <a:cubicBezTo>
                        <a:pt x="150" y="342"/>
                        <a:pt x="163" y="329"/>
                        <a:pt x="163" y="313"/>
                      </a:cubicBezTo>
                      <a:cubicBezTo>
                        <a:pt x="163" y="312"/>
                        <a:pt x="163" y="312"/>
                        <a:pt x="163" y="312"/>
                      </a:cubicBezTo>
                      <a:cubicBezTo>
                        <a:pt x="162" y="312"/>
                        <a:pt x="162" y="312"/>
                        <a:pt x="162" y="312"/>
                      </a:cubicBezTo>
                      <a:cubicBezTo>
                        <a:pt x="163" y="312"/>
                        <a:pt x="163" y="312"/>
                        <a:pt x="163" y="312"/>
                      </a:cubicBezTo>
                      <a:cubicBezTo>
                        <a:pt x="163" y="30"/>
                        <a:pt x="163" y="30"/>
                        <a:pt x="163" y="30"/>
                      </a:cubicBezTo>
                      <a:cubicBezTo>
                        <a:pt x="162" y="30"/>
                        <a:pt x="162" y="30"/>
                        <a:pt x="162" y="30"/>
                      </a:cubicBezTo>
                      <a:cubicBezTo>
                        <a:pt x="163" y="31"/>
                        <a:pt x="163" y="31"/>
                        <a:pt x="163" y="31"/>
                      </a:cubicBezTo>
                      <a:cubicBezTo>
                        <a:pt x="163" y="30"/>
                        <a:pt x="163" y="30"/>
                        <a:pt x="163" y="30"/>
                      </a:cubicBezTo>
                      <a:cubicBezTo>
                        <a:pt x="163" y="14"/>
                        <a:pt x="150" y="0"/>
                        <a:pt x="134" y="0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134" y="2"/>
                        <a:pt x="134" y="2"/>
                        <a:pt x="134" y="2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49" y="3"/>
                        <a:pt x="160" y="15"/>
                        <a:pt x="160" y="30"/>
                      </a:cubicBezTo>
                      <a:cubicBezTo>
                        <a:pt x="160" y="30"/>
                        <a:pt x="160" y="30"/>
                        <a:pt x="160" y="30"/>
                      </a:cubicBezTo>
                      <a:cubicBezTo>
                        <a:pt x="160" y="312"/>
                        <a:pt x="160" y="312"/>
                        <a:pt x="160" y="312"/>
                      </a:cubicBezTo>
                      <a:cubicBezTo>
                        <a:pt x="160" y="312"/>
                        <a:pt x="160" y="312"/>
                        <a:pt x="160" y="312"/>
                      </a:cubicBezTo>
                      <a:cubicBezTo>
                        <a:pt x="160" y="313"/>
                        <a:pt x="160" y="313"/>
                        <a:pt x="160" y="313"/>
                      </a:cubicBezTo>
                      <a:cubicBezTo>
                        <a:pt x="160" y="327"/>
                        <a:pt x="149" y="339"/>
                        <a:pt x="134" y="340"/>
                      </a:cubicBezTo>
                      <a:cubicBezTo>
                        <a:pt x="134" y="341"/>
                        <a:pt x="134" y="341"/>
                        <a:pt x="134" y="341"/>
                      </a:cubicBezTo>
                      <a:cubicBezTo>
                        <a:pt x="134" y="340"/>
                        <a:pt x="134" y="340"/>
                        <a:pt x="134" y="340"/>
                      </a:cubicBezTo>
                      <a:cubicBezTo>
                        <a:pt x="30" y="340"/>
                        <a:pt x="30" y="340"/>
                        <a:pt x="30" y="340"/>
                      </a:cubicBezTo>
                      <a:cubicBezTo>
                        <a:pt x="30" y="341"/>
                        <a:pt x="30" y="341"/>
                        <a:pt x="30" y="341"/>
                      </a:cubicBezTo>
                      <a:cubicBezTo>
                        <a:pt x="30" y="340"/>
                        <a:pt x="30" y="340"/>
                        <a:pt x="30" y="340"/>
                      </a:cubicBezTo>
                      <a:cubicBezTo>
                        <a:pt x="15" y="339"/>
                        <a:pt x="3" y="327"/>
                        <a:pt x="3" y="313"/>
                      </a:cubicBezTo>
                      <a:cubicBezTo>
                        <a:pt x="3" y="312"/>
                        <a:pt x="3" y="312"/>
                        <a:pt x="3" y="312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15"/>
                        <a:pt x="15" y="3"/>
                        <a:pt x="30" y="3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8" y="3"/>
                        <a:pt x="40" y="4"/>
                        <a:pt x="41" y="6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3" y="10"/>
                        <a:pt x="45" y="13"/>
                        <a:pt x="47" y="16"/>
                      </a:cubicBezTo>
                      <a:cubicBezTo>
                        <a:pt x="50" y="18"/>
                        <a:pt x="54" y="20"/>
                        <a:pt x="58" y="20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11" y="20"/>
                        <a:pt x="115" y="18"/>
                        <a:pt x="118" y="16"/>
                      </a:cubicBezTo>
                      <a:cubicBezTo>
                        <a:pt x="120" y="13"/>
                        <a:pt x="122" y="10"/>
                        <a:pt x="124" y="6"/>
                      </a:cubicBezTo>
                      <a:cubicBezTo>
                        <a:pt x="122" y="6"/>
                        <a:pt x="122" y="6"/>
                        <a:pt x="122" y="6"/>
                      </a:cubicBezTo>
                      <a:cubicBezTo>
                        <a:pt x="124" y="6"/>
                        <a:pt x="124" y="6"/>
                        <a:pt x="124" y="6"/>
                      </a:cubicBezTo>
                      <a:cubicBezTo>
                        <a:pt x="124" y="4"/>
                        <a:pt x="126" y="3"/>
                        <a:pt x="129" y="3"/>
                      </a:cubicBezTo>
                      <a:cubicBezTo>
                        <a:pt x="129" y="3"/>
                        <a:pt x="129" y="3"/>
                        <a:pt x="129" y="3"/>
                      </a:cubicBezTo>
                      <a:cubicBezTo>
                        <a:pt x="129" y="3"/>
                        <a:pt x="129" y="3"/>
                        <a:pt x="129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2"/>
                        <a:pt x="134" y="2"/>
                        <a:pt x="134" y="2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lnTo>
                        <a:pt x="134" y="2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4" name="Oval 103"/>
                <p:cNvSpPr>
                  <a:spLocks noChangeArrowheads="1"/>
                </p:cNvSpPr>
                <p:nvPr/>
              </p:nvSpPr>
              <p:spPr bwMode="auto">
                <a:xfrm>
                  <a:off x="8462963" y="1776413"/>
                  <a:ext cx="6350" cy="4763"/>
                </a:xfrm>
                <a:prstGeom prst="ellipse">
                  <a:avLst/>
                </a:pr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5" name="Freeform 104"/>
                <p:cNvSpPr>
                  <a:spLocks/>
                </p:cNvSpPr>
                <p:nvPr/>
              </p:nvSpPr>
              <p:spPr bwMode="auto">
                <a:xfrm>
                  <a:off x="8477250" y="1778001"/>
                  <a:ext cx="55563" cy="3175"/>
                </a:xfrm>
                <a:custGeom>
                  <a:avLst/>
                  <a:gdLst>
                    <a:gd name="T0" fmla="*/ 37 w 39"/>
                    <a:gd name="T1" fmla="*/ 0 h 3"/>
                    <a:gd name="T2" fmla="*/ 1 w 39"/>
                    <a:gd name="T3" fmla="*/ 0 h 3"/>
                    <a:gd name="T4" fmla="*/ 0 w 39"/>
                    <a:gd name="T5" fmla="*/ 1 h 3"/>
                    <a:gd name="T6" fmla="*/ 1 w 39"/>
                    <a:gd name="T7" fmla="*/ 3 h 3"/>
                    <a:gd name="T8" fmla="*/ 37 w 39"/>
                    <a:gd name="T9" fmla="*/ 3 h 3"/>
                    <a:gd name="T10" fmla="*/ 39 w 39"/>
                    <a:gd name="T11" fmla="*/ 1 h 3"/>
                    <a:gd name="T12" fmla="*/ 37 w 39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3">
                      <a:moveTo>
                        <a:pt x="37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8" y="3"/>
                        <a:pt x="39" y="2"/>
                        <a:pt x="39" y="1"/>
                      </a:cubicBezTo>
                      <a:cubicBezTo>
                        <a:pt x="39" y="0"/>
                        <a:pt x="38" y="0"/>
                        <a:pt x="37" y="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6" name="Freeform 105"/>
                <p:cNvSpPr>
                  <a:spLocks/>
                </p:cNvSpPr>
                <p:nvPr/>
              </p:nvSpPr>
              <p:spPr bwMode="auto">
                <a:xfrm>
                  <a:off x="8539163" y="1676401"/>
                  <a:ext cx="12700" cy="55563"/>
                </a:xfrm>
                <a:custGeom>
                  <a:avLst/>
                  <a:gdLst>
                    <a:gd name="T0" fmla="*/ 8 w 8"/>
                    <a:gd name="T1" fmla="*/ 35 h 39"/>
                    <a:gd name="T2" fmla="*/ 8 w 8"/>
                    <a:gd name="T3" fmla="*/ 4 h 39"/>
                    <a:gd name="T4" fmla="*/ 4 w 8"/>
                    <a:gd name="T5" fmla="*/ 0 h 39"/>
                    <a:gd name="T6" fmla="*/ 0 w 8"/>
                    <a:gd name="T7" fmla="*/ 4 h 39"/>
                    <a:gd name="T8" fmla="*/ 0 w 8"/>
                    <a:gd name="T9" fmla="*/ 35 h 39"/>
                    <a:gd name="T10" fmla="*/ 4 w 8"/>
                    <a:gd name="T11" fmla="*/ 39 h 39"/>
                    <a:gd name="T12" fmla="*/ 8 w 8"/>
                    <a:gd name="T13" fmla="*/ 3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9">
                      <a:moveTo>
                        <a:pt x="8" y="35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7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7"/>
                        <a:pt x="2" y="39"/>
                        <a:pt x="4" y="39"/>
                      </a:cubicBezTo>
                      <a:cubicBezTo>
                        <a:pt x="7" y="39"/>
                        <a:pt x="8" y="37"/>
                        <a:pt x="8" y="35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7" name="Freeform 106"/>
                <p:cNvSpPr>
                  <a:spLocks/>
                </p:cNvSpPr>
                <p:nvPr/>
              </p:nvSpPr>
              <p:spPr bwMode="auto">
                <a:xfrm>
                  <a:off x="8504238" y="1676401"/>
                  <a:ext cx="11113" cy="55563"/>
                </a:xfrm>
                <a:custGeom>
                  <a:avLst/>
                  <a:gdLst>
                    <a:gd name="T0" fmla="*/ 8 w 8"/>
                    <a:gd name="T1" fmla="*/ 35 h 39"/>
                    <a:gd name="T2" fmla="*/ 8 w 8"/>
                    <a:gd name="T3" fmla="*/ 4 h 39"/>
                    <a:gd name="T4" fmla="*/ 4 w 8"/>
                    <a:gd name="T5" fmla="*/ 0 h 39"/>
                    <a:gd name="T6" fmla="*/ 0 w 8"/>
                    <a:gd name="T7" fmla="*/ 4 h 39"/>
                    <a:gd name="T8" fmla="*/ 0 w 8"/>
                    <a:gd name="T9" fmla="*/ 35 h 39"/>
                    <a:gd name="T10" fmla="*/ 4 w 8"/>
                    <a:gd name="T11" fmla="*/ 39 h 39"/>
                    <a:gd name="T12" fmla="*/ 8 w 8"/>
                    <a:gd name="T13" fmla="*/ 3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9">
                      <a:moveTo>
                        <a:pt x="8" y="35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6" y="0"/>
                        <a:pt x="4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7"/>
                        <a:pt x="1" y="39"/>
                        <a:pt x="4" y="39"/>
                      </a:cubicBezTo>
                      <a:cubicBezTo>
                        <a:pt x="6" y="39"/>
                        <a:pt x="8" y="37"/>
                        <a:pt x="8" y="35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8" name="Freeform 107"/>
                <p:cNvSpPr>
                  <a:spLocks/>
                </p:cNvSpPr>
                <p:nvPr/>
              </p:nvSpPr>
              <p:spPr bwMode="auto">
                <a:xfrm>
                  <a:off x="8574088" y="1651001"/>
                  <a:ext cx="11113" cy="80963"/>
                </a:xfrm>
                <a:custGeom>
                  <a:avLst/>
                  <a:gdLst>
                    <a:gd name="T0" fmla="*/ 8 w 8"/>
                    <a:gd name="T1" fmla="*/ 52 h 56"/>
                    <a:gd name="T2" fmla="*/ 8 w 8"/>
                    <a:gd name="T3" fmla="*/ 4 h 56"/>
                    <a:gd name="T4" fmla="*/ 4 w 8"/>
                    <a:gd name="T5" fmla="*/ 0 h 56"/>
                    <a:gd name="T6" fmla="*/ 0 w 8"/>
                    <a:gd name="T7" fmla="*/ 4 h 56"/>
                    <a:gd name="T8" fmla="*/ 0 w 8"/>
                    <a:gd name="T9" fmla="*/ 52 h 56"/>
                    <a:gd name="T10" fmla="*/ 4 w 8"/>
                    <a:gd name="T11" fmla="*/ 56 h 56"/>
                    <a:gd name="T12" fmla="*/ 8 w 8"/>
                    <a:gd name="T13" fmla="*/ 5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6">
                      <a:moveTo>
                        <a:pt x="8" y="52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1"/>
                        <a:pt x="6" y="0"/>
                        <a:pt x="4" y="0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4"/>
                        <a:pt x="2" y="56"/>
                        <a:pt x="4" y="56"/>
                      </a:cubicBezTo>
                      <a:cubicBezTo>
                        <a:pt x="6" y="56"/>
                        <a:pt x="8" y="54"/>
                        <a:pt x="8" y="52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9" name="Freeform 108"/>
                <p:cNvSpPr>
                  <a:spLocks/>
                </p:cNvSpPr>
                <p:nvPr/>
              </p:nvSpPr>
              <p:spPr bwMode="auto">
                <a:xfrm>
                  <a:off x="8609013" y="1625601"/>
                  <a:ext cx="11113" cy="106363"/>
                </a:xfrm>
                <a:custGeom>
                  <a:avLst/>
                  <a:gdLst>
                    <a:gd name="T0" fmla="*/ 8 w 8"/>
                    <a:gd name="T1" fmla="*/ 70 h 74"/>
                    <a:gd name="T2" fmla="*/ 8 w 8"/>
                    <a:gd name="T3" fmla="*/ 4 h 74"/>
                    <a:gd name="T4" fmla="*/ 4 w 8"/>
                    <a:gd name="T5" fmla="*/ 0 h 74"/>
                    <a:gd name="T6" fmla="*/ 0 w 8"/>
                    <a:gd name="T7" fmla="*/ 4 h 74"/>
                    <a:gd name="T8" fmla="*/ 0 w 8"/>
                    <a:gd name="T9" fmla="*/ 70 h 74"/>
                    <a:gd name="T10" fmla="*/ 4 w 8"/>
                    <a:gd name="T11" fmla="*/ 74 h 74"/>
                    <a:gd name="T12" fmla="*/ 8 w 8"/>
                    <a:gd name="T13" fmla="*/ 7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74">
                      <a:moveTo>
                        <a:pt x="8" y="70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6" y="0"/>
                        <a:pt x="4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2"/>
                        <a:pt x="1" y="74"/>
                        <a:pt x="4" y="74"/>
                      </a:cubicBezTo>
                      <a:cubicBezTo>
                        <a:pt x="6" y="74"/>
                        <a:pt x="8" y="72"/>
                        <a:pt x="8" y="7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0" name="Freeform 109"/>
                <p:cNvSpPr>
                  <a:spLocks/>
                </p:cNvSpPr>
                <p:nvPr/>
              </p:nvSpPr>
              <p:spPr bwMode="auto">
                <a:xfrm>
                  <a:off x="8642350" y="1601788"/>
                  <a:ext cx="11113" cy="130175"/>
                </a:xfrm>
                <a:custGeom>
                  <a:avLst/>
                  <a:gdLst>
                    <a:gd name="T0" fmla="*/ 8 w 8"/>
                    <a:gd name="T1" fmla="*/ 87 h 91"/>
                    <a:gd name="T2" fmla="*/ 8 w 8"/>
                    <a:gd name="T3" fmla="*/ 4 h 91"/>
                    <a:gd name="T4" fmla="*/ 4 w 8"/>
                    <a:gd name="T5" fmla="*/ 0 h 91"/>
                    <a:gd name="T6" fmla="*/ 0 w 8"/>
                    <a:gd name="T7" fmla="*/ 4 h 91"/>
                    <a:gd name="T8" fmla="*/ 0 w 8"/>
                    <a:gd name="T9" fmla="*/ 87 h 91"/>
                    <a:gd name="T10" fmla="*/ 4 w 8"/>
                    <a:gd name="T11" fmla="*/ 91 h 91"/>
                    <a:gd name="T12" fmla="*/ 8 w 8"/>
                    <a:gd name="T13" fmla="*/ 87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1">
                      <a:moveTo>
                        <a:pt x="8" y="87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6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0" y="89"/>
                        <a:pt x="2" y="91"/>
                        <a:pt x="4" y="91"/>
                      </a:cubicBezTo>
                      <a:cubicBezTo>
                        <a:pt x="6" y="91"/>
                        <a:pt x="8" y="89"/>
                        <a:pt x="8" y="87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1" name="Freeform 110"/>
                <p:cNvSpPr>
                  <a:spLocks/>
                </p:cNvSpPr>
                <p:nvPr/>
              </p:nvSpPr>
              <p:spPr bwMode="auto">
                <a:xfrm>
                  <a:off x="8675688" y="1576388"/>
                  <a:ext cx="11113" cy="155575"/>
                </a:xfrm>
                <a:custGeom>
                  <a:avLst/>
                  <a:gdLst>
                    <a:gd name="T0" fmla="*/ 8 w 8"/>
                    <a:gd name="T1" fmla="*/ 104 h 108"/>
                    <a:gd name="T2" fmla="*/ 8 w 8"/>
                    <a:gd name="T3" fmla="*/ 4 h 108"/>
                    <a:gd name="T4" fmla="*/ 4 w 8"/>
                    <a:gd name="T5" fmla="*/ 0 h 108"/>
                    <a:gd name="T6" fmla="*/ 0 w 8"/>
                    <a:gd name="T7" fmla="*/ 4 h 108"/>
                    <a:gd name="T8" fmla="*/ 0 w 8"/>
                    <a:gd name="T9" fmla="*/ 104 h 108"/>
                    <a:gd name="T10" fmla="*/ 4 w 8"/>
                    <a:gd name="T11" fmla="*/ 108 h 108"/>
                    <a:gd name="T12" fmla="*/ 8 w 8"/>
                    <a:gd name="T13" fmla="*/ 104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8">
                      <a:moveTo>
                        <a:pt x="8" y="10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6" y="0"/>
                        <a:pt x="4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06"/>
                        <a:pt x="1" y="108"/>
                        <a:pt x="4" y="108"/>
                      </a:cubicBezTo>
                      <a:cubicBezTo>
                        <a:pt x="6" y="108"/>
                        <a:pt x="8" y="106"/>
                        <a:pt x="8" y="104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2" name="Freeform 111"/>
                <p:cNvSpPr>
                  <a:spLocks/>
                </p:cNvSpPr>
                <p:nvPr/>
              </p:nvSpPr>
              <p:spPr bwMode="auto">
                <a:xfrm>
                  <a:off x="8475663" y="1647826"/>
                  <a:ext cx="66675" cy="41275"/>
                </a:xfrm>
                <a:custGeom>
                  <a:avLst/>
                  <a:gdLst>
                    <a:gd name="T0" fmla="*/ 4 w 47"/>
                    <a:gd name="T1" fmla="*/ 4 h 28"/>
                    <a:gd name="T2" fmla="*/ 4 w 47"/>
                    <a:gd name="T3" fmla="*/ 8 h 28"/>
                    <a:gd name="T4" fmla="*/ 34 w 47"/>
                    <a:gd name="T5" fmla="*/ 8 h 28"/>
                    <a:gd name="T6" fmla="*/ 24 w 47"/>
                    <a:gd name="T7" fmla="*/ 18 h 28"/>
                    <a:gd name="T8" fmla="*/ 7 w 47"/>
                    <a:gd name="T9" fmla="*/ 2 h 28"/>
                    <a:gd name="T10" fmla="*/ 4 w 47"/>
                    <a:gd name="T11" fmla="*/ 4 h 28"/>
                    <a:gd name="T12" fmla="*/ 4 w 47"/>
                    <a:gd name="T13" fmla="*/ 8 h 28"/>
                    <a:gd name="T14" fmla="*/ 4 w 47"/>
                    <a:gd name="T15" fmla="*/ 4 h 28"/>
                    <a:gd name="T16" fmla="*/ 1 w 47"/>
                    <a:gd name="T17" fmla="*/ 7 h 28"/>
                    <a:gd name="T18" fmla="*/ 21 w 47"/>
                    <a:gd name="T19" fmla="*/ 27 h 28"/>
                    <a:gd name="T20" fmla="*/ 26 w 47"/>
                    <a:gd name="T21" fmla="*/ 27 h 28"/>
                    <a:gd name="T22" fmla="*/ 46 w 47"/>
                    <a:gd name="T23" fmla="*/ 7 h 28"/>
                    <a:gd name="T24" fmla="*/ 47 w 47"/>
                    <a:gd name="T25" fmla="*/ 3 h 28"/>
                    <a:gd name="T26" fmla="*/ 43 w 47"/>
                    <a:gd name="T27" fmla="*/ 0 h 28"/>
                    <a:gd name="T28" fmla="*/ 4 w 47"/>
                    <a:gd name="T29" fmla="*/ 0 h 28"/>
                    <a:gd name="T30" fmla="*/ 0 w 47"/>
                    <a:gd name="T31" fmla="*/ 3 h 28"/>
                    <a:gd name="T32" fmla="*/ 1 w 47"/>
                    <a:gd name="T33" fmla="*/ 7 h 28"/>
                    <a:gd name="T34" fmla="*/ 4 w 47"/>
                    <a:gd name="T35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7" h="28">
                      <a:moveTo>
                        <a:pt x="4" y="4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4" y="8"/>
                        <a:pt x="34" y="8"/>
                        <a:pt x="34" y="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2" y="28"/>
                        <a:pt x="25" y="28"/>
                        <a:pt x="26" y="2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7" y="6"/>
                        <a:pt x="47" y="4"/>
                        <a:pt x="47" y="3"/>
                      </a:cubicBezTo>
                      <a:cubicBezTo>
                        <a:pt x="46" y="1"/>
                        <a:pt x="45" y="0"/>
                        <a:pt x="4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6"/>
                        <a:pt x="1" y="7"/>
                      </a:cubicBez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3" name="Freeform 112"/>
                <p:cNvSpPr>
                  <a:spLocks noEditPoints="1"/>
                </p:cNvSpPr>
                <p:nvPr/>
              </p:nvSpPr>
              <p:spPr bwMode="auto">
                <a:xfrm>
                  <a:off x="8736013" y="1741488"/>
                  <a:ext cx="130175" cy="128588"/>
                </a:xfrm>
                <a:custGeom>
                  <a:avLst/>
                  <a:gdLst>
                    <a:gd name="T0" fmla="*/ 88 w 91"/>
                    <a:gd name="T1" fmla="*/ 88 h 90"/>
                    <a:gd name="T2" fmla="*/ 91 w 91"/>
                    <a:gd name="T3" fmla="*/ 88 h 90"/>
                    <a:gd name="T4" fmla="*/ 89 w 91"/>
                    <a:gd name="T5" fmla="*/ 83 h 90"/>
                    <a:gd name="T6" fmla="*/ 86 w 91"/>
                    <a:gd name="T7" fmla="*/ 73 h 90"/>
                    <a:gd name="T8" fmla="*/ 89 w 91"/>
                    <a:gd name="T9" fmla="*/ 78 h 90"/>
                    <a:gd name="T10" fmla="*/ 89 w 91"/>
                    <a:gd name="T11" fmla="*/ 72 h 90"/>
                    <a:gd name="T12" fmla="*/ 86 w 91"/>
                    <a:gd name="T13" fmla="*/ 73 h 90"/>
                    <a:gd name="T14" fmla="*/ 84 w 91"/>
                    <a:gd name="T15" fmla="*/ 65 h 90"/>
                    <a:gd name="T16" fmla="*/ 87 w 91"/>
                    <a:gd name="T17" fmla="*/ 64 h 90"/>
                    <a:gd name="T18" fmla="*/ 84 w 91"/>
                    <a:gd name="T19" fmla="*/ 59 h 90"/>
                    <a:gd name="T20" fmla="*/ 79 w 91"/>
                    <a:gd name="T21" fmla="*/ 50 h 90"/>
                    <a:gd name="T22" fmla="*/ 82 w 91"/>
                    <a:gd name="T23" fmla="*/ 55 h 90"/>
                    <a:gd name="T24" fmla="*/ 81 w 91"/>
                    <a:gd name="T25" fmla="*/ 49 h 90"/>
                    <a:gd name="T26" fmla="*/ 79 w 91"/>
                    <a:gd name="T27" fmla="*/ 50 h 90"/>
                    <a:gd name="T28" fmla="*/ 75 w 91"/>
                    <a:gd name="T29" fmla="*/ 43 h 90"/>
                    <a:gd name="T30" fmla="*/ 77 w 91"/>
                    <a:gd name="T31" fmla="*/ 42 h 90"/>
                    <a:gd name="T32" fmla="*/ 73 w 91"/>
                    <a:gd name="T33" fmla="*/ 38 h 90"/>
                    <a:gd name="T34" fmla="*/ 65 w 91"/>
                    <a:gd name="T35" fmla="*/ 31 h 90"/>
                    <a:gd name="T36" fmla="*/ 70 w 91"/>
                    <a:gd name="T37" fmla="*/ 34 h 90"/>
                    <a:gd name="T38" fmla="*/ 67 w 91"/>
                    <a:gd name="T39" fmla="*/ 29 h 90"/>
                    <a:gd name="T40" fmla="*/ 65 w 91"/>
                    <a:gd name="T41" fmla="*/ 31 h 90"/>
                    <a:gd name="T42" fmla="*/ 60 w 91"/>
                    <a:gd name="T43" fmla="*/ 25 h 90"/>
                    <a:gd name="T44" fmla="*/ 62 w 91"/>
                    <a:gd name="T45" fmla="*/ 23 h 90"/>
                    <a:gd name="T46" fmla="*/ 56 w 91"/>
                    <a:gd name="T47" fmla="*/ 20 h 90"/>
                    <a:gd name="T48" fmla="*/ 47 w 91"/>
                    <a:gd name="T49" fmla="*/ 16 h 90"/>
                    <a:gd name="T50" fmla="*/ 52 w 91"/>
                    <a:gd name="T51" fmla="*/ 17 h 90"/>
                    <a:gd name="T52" fmla="*/ 49 w 91"/>
                    <a:gd name="T53" fmla="*/ 13 h 90"/>
                    <a:gd name="T54" fmla="*/ 47 w 91"/>
                    <a:gd name="T55" fmla="*/ 16 h 90"/>
                    <a:gd name="T56" fmla="*/ 40 w 91"/>
                    <a:gd name="T57" fmla="*/ 12 h 90"/>
                    <a:gd name="T58" fmla="*/ 41 w 91"/>
                    <a:gd name="T59" fmla="*/ 9 h 90"/>
                    <a:gd name="T60" fmla="*/ 36 w 91"/>
                    <a:gd name="T61" fmla="*/ 8 h 90"/>
                    <a:gd name="T62" fmla="*/ 25 w 91"/>
                    <a:gd name="T63" fmla="*/ 6 h 90"/>
                    <a:gd name="T64" fmla="*/ 31 w 91"/>
                    <a:gd name="T65" fmla="*/ 6 h 90"/>
                    <a:gd name="T66" fmla="*/ 26 w 91"/>
                    <a:gd name="T67" fmla="*/ 3 h 90"/>
                    <a:gd name="T68" fmla="*/ 25 w 91"/>
                    <a:gd name="T69" fmla="*/ 6 h 90"/>
                    <a:gd name="T70" fmla="*/ 18 w 91"/>
                    <a:gd name="T71" fmla="*/ 4 h 90"/>
                    <a:gd name="T72" fmla="*/ 18 w 91"/>
                    <a:gd name="T73" fmla="*/ 1 h 90"/>
                    <a:gd name="T74" fmla="*/ 12 w 91"/>
                    <a:gd name="T75" fmla="*/ 2 h 90"/>
                    <a:gd name="T76" fmla="*/ 2 w 91"/>
                    <a:gd name="T77" fmla="*/ 3 h 90"/>
                    <a:gd name="T78" fmla="*/ 6 w 91"/>
                    <a:gd name="T79" fmla="*/ 3 h 90"/>
                    <a:gd name="T80" fmla="*/ 6 w 91"/>
                    <a:gd name="T81" fmla="*/ 0 h 90"/>
                    <a:gd name="T82" fmla="*/ 2 w 91"/>
                    <a:gd name="T83" fmla="*/ 0 h 90"/>
                    <a:gd name="T84" fmla="*/ 2 w 91"/>
                    <a:gd name="T85" fmla="*/ 3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1" h="90">
                      <a:moveTo>
                        <a:pt x="88" y="84"/>
                      </a:moveTo>
                      <a:cubicBezTo>
                        <a:pt x="88" y="86"/>
                        <a:pt x="88" y="87"/>
                        <a:pt x="88" y="88"/>
                      </a:cubicBezTo>
                      <a:cubicBezTo>
                        <a:pt x="88" y="89"/>
                        <a:pt x="88" y="90"/>
                        <a:pt x="89" y="90"/>
                      </a:cubicBezTo>
                      <a:cubicBezTo>
                        <a:pt x="90" y="90"/>
                        <a:pt x="91" y="89"/>
                        <a:pt x="91" y="88"/>
                      </a:cubicBezTo>
                      <a:cubicBezTo>
                        <a:pt x="91" y="87"/>
                        <a:pt x="91" y="86"/>
                        <a:pt x="91" y="84"/>
                      </a:cubicBezTo>
                      <a:cubicBezTo>
                        <a:pt x="91" y="83"/>
                        <a:pt x="90" y="83"/>
                        <a:pt x="89" y="83"/>
                      </a:cubicBezTo>
                      <a:cubicBezTo>
                        <a:pt x="88" y="83"/>
                        <a:pt x="88" y="84"/>
                        <a:pt x="88" y="84"/>
                      </a:cubicBezTo>
                      <a:close/>
                      <a:moveTo>
                        <a:pt x="86" y="73"/>
                      </a:moveTo>
                      <a:cubicBezTo>
                        <a:pt x="86" y="74"/>
                        <a:pt x="87" y="75"/>
                        <a:pt x="87" y="76"/>
                      </a:cubicBezTo>
                      <a:cubicBezTo>
                        <a:pt x="87" y="77"/>
                        <a:pt x="88" y="78"/>
                        <a:pt x="89" y="78"/>
                      </a:cubicBezTo>
                      <a:cubicBezTo>
                        <a:pt x="89" y="78"/>
                        <a:pt x="90" y="77"/>
                        <a:pt x="90" y="76"/>
                      </a:cubicBezTo>
                      <a:cubicBezTo>
                        <a:pt x="90" y="75"/>
                        <a:pt x="89" y="73"/>
                        <a:pt x="89" y="72"/>
                      </a:cubicBezTo>
                      <a:cubicBezTo>
                        <a:pt x="89" y="71"/>
                        <a:pt x="88" y="71"/>
                        <a:pt x="87" y="71"/>
                      </a:cubicBezTo>
                      <a:cubicBezTo>
                        <a:pt x="87" y="71"/>
                        <a:pt x="86" y="72"/>
                        <a:pt x="86" y="73"/>
                      </a:cubicBezTo>
                      <a:close/>
                      <a:moveTo>
                        <a:pt x="83" y="61"/>
                      </a:moveTo>
                      <a:cubicBezTo>
                        <a:pt x="84" y="62"/>
                        <a:pt x="84" y="64"/>
                        <a:pt x="84" y="65"/>
                      </a:cubicBezTo>
                      <a:cubicBezTo>
                        <a:pt x="85" y="66"/>
                        <a:pt x="85" y="66"/>
                        <a:pt x="86" y="66"/>
                      </a:cubicBezTo>
                      <a:cubicBezTo>
                        <a:pt x="87" y="66"/>
                        <a:pt x="87" y="65"/>
                        <a:pt x="87" y="64"/>
                      </a:cubicBezTo>
                      <a:cubicBezTo>
                        <a:pt x="87" y="63"/>
                        <a:pt x="86" y="61"/>
                        <a:pt x="86" y="60"/>
                      </a:cubicBezTo>
                      <a:cubicBezTo>
                        <a:pt x="86" y="59"/>
                        <a:pt x="85" y="59"/>
                        <a:pt x="84" y="59"/>
                      </a:cubicBezTo>
                      <a:cubicBezTo>
                        <a:pt x="83" y="59"/>
                        <a:pt x="83" y="60"/>
                        <a:pt x="83" y="61"/>
                      </a:cubicBezTo>
                      <a:close/>
                      <a:moveTo>
                        <a:pt x="79" y="50"/>
                      </a:moveTo>
                      <a:cubicBezTo>
                        <a:pt x="79" y="51"/>
                        <a:pt x="80" y="53"/>
                        <a:pt x="80" y="54"/>
                      </a:cubicBezTo>
                      <a:cubicBezTo>
                        <a:pt x="81" y="55"/>
                        <a:pt x="82" y="55"/>
                        <a:pt x="82" y="55"/>
                      </a:cubicBezTo>
                      <a:cubicBezTo>
                        <a:pt x="83" y="54"/>
                        <a:pt x="83" y="53"/>
                        <a:pt x="83" y="53"/>
                      </a:cubicBezTo>
                      <a:cubicBezTo>
                        <a:pt x="82" y="51"/>
                        <a:pt x="82" y="50"/>
                        <a:pt x="81" y="49"/>
                      </a:cubicBezTo>
                      <a:cubicBezTo>
                        <a:pt x="81" y="48"/>
                        <a:pt x="80" y="48"/>
                        <a:pt x="79" y="48"/>
                      </a:cubicBezTo>
                      <a:cubicBezTo>
                        <a:pt x="79" y="49"/>
                        <a:pt x="78" y="49"/>
                        <a:pt x="79" y="50"/>
                      </a:cubicBezTo>
                      <a:close/>
                      <a:moveTo>
                        <a:pt x="73" y="40"/>
                      </a:moveTo>
                      <a:cubicBezTo>
                        <a:pt x="73" y="41"/>
                        <a:pt x="74" y="42"/>
                        <a:pt x="75" y="43"/>
                      </a:cubicBezTo>
                      <a:cubicBezTo>
                        <a:pt x="75" y="44"/>
                        <a:pt x="76" y="44"/>
                        <a:pt x="77" y="44"/>
                      </a:cubicBezTo>
                      <a:cubicBezTo>
                        <a:pt x="77" y="43"/>
                        <a:pt x="78" y="42"/>
                        <a:pt x="77" y="42"/>
                      </a:cubicBezTo>
                      <a:cubicBezTo>
                        <a:pt x="77" y="41"/>
                        <a:pt x="76" y="39"/>
                        <a:pt x="75" y="38"/>
                      </a:cubicBezTo>
                      <a:cubicBezTo>
                        <a:pt x="75" y="38"/>
                        <a:pt x="74" y="37"/>
                        <a:pt x="73" y="38"/>
                      </a:cubicBezTo>
                      <a:cubicBezTo>
                        <a:pt x="72" y="38"/>
                        <a:pt x="72" y="39"/>
                        <a:pt x="73" y="40"/>
                      </a:cubicBezTo>
                      <a:close/>
                      <a:moveTo>
                        <a:pt x="65" y="31"/>
                      </a:moveTo>
                      <a:cubicBezTo>
                        <a:pt x="66" y="32"/>
                        <a:pt x="67" y="33"/>
                        <a:pt x="68" y="34"/>
                      </a:cubicBezTo>
                      <a:cubicBezTo>
                        <a:pt x="68" y="34"/>
                        <a:pt x="69" y="34"/>
                        <a:pt x="70" y="34"/>
                      </a:cubicBezTo>
                      <a:cubicBezTo>
                        <a:pt x="71" y="33"/>
                        <a:pt x="71" y="32"/>
                        <a:pt x="70" y="32"/>
                      </a:cubicBezTo>
                      <a:cubicBezTo>
                        <a:pt x="69" y="31"/>
                        <a:pt x="68" y="30"/>
                        <a:pt x="67" y="29"/>
                      </a:cubicBezTo>
                      <a:cubicBezTo>
                        <a:pt x="67" y="28"/>
                        <a:pt x="66" y="28"/>
                        <a:pt x="65" y="29"/>
                      </a:cubicBezTo>
                      <a:cubicBezTo>
                        <a:pt x="65" y="29"/>
                        <a:pt x="65" y="30"/>
                        <a:pt x="65" y="31"/>
                      </a:cubicBezTo>
                      <a:close/>
                      <a:moveTo>
                        <a:pt x="57" y="23"/>
                      </a:moveTo>
                      <a:cubicBezTo>
                        <a:pt x="58" y="23"/>
                        <a:pt x="59" y="24"/>
                        <a:pt x="60" y="25"/>
                      </a:cubicBezTo>
                      <a:cubicBezTo>
                        <a:pt x="60" y="26"/>
                        <a:pt x="61" y="26"/>
                        <a:pt x="62" y="25"/>
                      </a:cubicBezTo>
                      <a:cubicBezTo>
                        <a:pt x="62" y="24"/>
                        <a:pt x="62" y="23"/>
                        <a:pt x="62" y="23"/>
                      </a:cubicBezTo>
                      <a:cubicBezTo>
                        <a:pt x="61" y="22"/>
                        <a:pt x="60" y="21"/>
                        <a:pt x="58" y="20"/>
                      </a:cubicBezTo>
                      <a:cubicBezTo>
                        <a:pt x="58" y="20"/>
                        <a:pt x="57" y="20"/>
                        <a:pt x="56" y="20"/>
                      </a:cubicBezTo>
                      <a:cubicBezTo>
                        <a:pt x="56" y="21"/>
                        <a:pt x="56" y="22"/>
                        <a:pt x="57" y="23"/>
                      </a:cubicBezTo>
                      <a:close/>
                      <a:moveTo>
                        <a:pt x="47" y="16"/>
                      </a:moveTo>
                      <a:cubicBezTo>
                        <a:pt x="48" y="16"/>
                        <a:pt x="49" y="17"/>
                        <a:pt x="50" y="18"/>
                      </a:cubicBezTo>
                      <a:cubicBezTo>
                        <a:pt x="51" y="18"/>
                        <a:pt x="52" y="18"/>
                        <a:pt x="52" y="17"/>
                      </a:cubicBezTo>
                      <a:cubicBezTo>
                        <a:pt x="53" y="17"/>
                        <a:pt x="53" y="16"/>
                        <a:pt x="52" y="15"/>
                      </a:cubicBezTo>
                      <a:cubicBezTo>
                        <a:pt x="51" y="15"/>
                        <a:pt x="50" y="14"/>
                        <a:pt x="49" y="13"/>
                      </a:cubicBezTo>
                      <a:cubicBezTo>
                        <a:pt x="48" y="13"/>
                        <a:pt x="47" y="13"/>
                        <a:pt x="46" y="14"/>
                      </a:cubicBezTo>
                      <a:cubicBezTo>
                        <a:pt x="46" y="14"/>
                        <a:pt x="46" y="15"/>
                        <a:pt x="47" y="16"/>
                      </a:cubicBezTo>
                      <a:close/>
                      <a:moveTo>
                        <a:pt x="36" y="10"/>
                      </a:moveTo>
                      <a:cubicBezTo>
                        <a:pt x="38" y="11"/>
                        <a:pt x="39" y="11"/>
                        <a:pt x="40" y="12"/>
                      </a:cubicBezTo>
                      <a:cubicBezTo>
                        <a:pt x="41" y="12"/>
                        <a:pt x="42" y="12"/>
                        <a:pt x="42" y="11"/>
                      </a:cubicBezTo>
                      <a:cubicBezTo>
                        <a:pt x="42" y="10"/>
                        <a:pt x="42" y="9"/>
                        <a:pt x="41" y="9"/>
                      </a:cubicBezTo>
                      <a:cubicBezTo>
                        <a:pt x="40" y="8"/>
                        <a:pt x="39" y="8"/>
                        <a:pt x="38" y="7"/>
                      </a:cubicBezTo>
                      <a:cubicBezTo>
                        <a:pt x="37" y="7"/>
                        <a:pt x="36" y="7"/>
                        <a:pt x="36" y="8"/>
                      </a:cubicBezTo>
                      <a:cubicBezTo>
                        <a:pt x="35" y="9"/>
                        <a:pt x="36" y="10"/>
                        <a:pt x="36" y="10"/>
                      </a:cubicBezTo>
                      <a:close/>
                      <a:moveTo>
                        <a:pt x="25" y="6"/>
                      </a:moveTo>
                      <a:cubicBezTo>
                        <a:pt x="27" y="6"/>
                        <a:pt x="28" y="7"/>
                        <a:pt x="29" y="7"/>
                      </a:cubicBezTo>
                      <a:cubicBezTo>
                        <a:pt x="30" y="7"/>
                        <a:pt x="31" y="7"/>
                        <a:pt x="31" y="6"/>
                      </a:cubicBezTo>
                      <a:cubicBezTo>
                        <a:pt x="31" y="5"/>
                        <a:pt x="31" y="5"/>
                        <a:pt x="30" y="4"/>
                      </a:cubicBezTo>
                      <a:cubicBezTo>
                        <a:pt x="29" y="4"/>
                        <a:pt x="27" y="4"/>
                        <a:pt x="26" y="3"/>
                      </a:cubicBezTo>
                      <a:cubicBezTo>
                        <a:pt x="25" y="3"/>
                        <a:pt x="24" y="3"/>
                        <a:pt x="24" y="4"/>
                      </a:cubicBezTo>
                      <a:cubicBezTo>
                        <a:pt x="24" y="5"/>
                        <a:pt x="24" y="6"/>
                        <a:pt x="25" y="6"/>
                      </a:cubicBezTo>
                      <a:close/>
                      <a:moveTo>
                        <a:pt x="14" y="4"/>
                      </a:moveTo>
                      <a:cubicBezTo>
                        <a:pt x="15" y="4"/>
                        <a:pt x="16" y="4"/>
                        <a:pt x="18" y="4"/>
                      </a:cubicBezTo>
                      <a:cubicBezTo>
                        <a:pt x="18" y="4"/>
                        <a:pt x="19" y="4"/>
                        <a:pt x="19" y="3"/>
                      </a:cubicBezTo>
                      <a:cubicBezTo>
                        <a:pt x="19" y="2"/>
                        <a:pt x="19" y="1"/>
                        <a:pt x="18" y="1"/>
                      </a:cubicBezTo>
                      <a:cubicBezTo>
                        <a:pt x="17" y="1"/>
                        <a:pt x="15" y="1"/>
                        <a:pt x="14" y="1"/>
                      </a:cubicBezTo>
                      <a:cubicBezTo>
                        <a:pt x="13" y="1"/>
                        <a:pt x="12" y="1"/>
                        <a:pt x="12" y="2"/>
                      </a:cubicBezTo>
                      <a:cubicBezTo>
                        <a:pt x="12" y="3"/>
                        <a:pt x="13" y="4"/>
                        <a:pt x="14" y="4"/>
                      </a:cubicBezTo>
                      <a:close/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4" y="3"/>
                        <a:pt x="6" y="3"/>
                      </a:cubicBezTo>
                      <a:cubicBezTo>
                        <a:pt x="7" y="3"/>
                        <a:pt x="7" y="2"/>
                        <a:pt x="7" y="1"/>
                      </a:cubicBezTo>
                      <a:cubicBezTo>
                        <a:pt x="7" y="1"/>
                        <a:pt x="7" y="0"/>
                        <a:pt x="6" y="0"/>
                      </a:cubicBezTo>
                      <a:cubicBezTo>
                        <a:pt x="5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4" name="Oval 113"/>
                <p:cNvSpPr>
                  <a:spLocks noChangeArrowheads="1"/>
                </p:cNvSpPr>
                <p:nvPr/>
              </p:nvSpPr>
              <p:spPr bwMode="auto">
                <a:xfrm>
                  <a:off x="8154988" y="1903413"/>
                  <a:ext cx="307975" cy="30797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5" name="Freeform 114"/>
                <p:cNvSpPr>
                  <a:spLocks/>
                </p:cNvSpPr>
                <p:nvPr/>
              </p:nvSpPr>
              <p:spPr bwMode="auto">
                <a:xfrm>
                  <a:off x="8153400" y="1900238"/>
                  <a:ext cx="311150" cy="311150"/>
                </a:xfrm>
                <a:custGeom>
                  <a:avLst/>
                  <a:gdLst>
                    <a:gd name="T0" fmla="*/ 108 w 217"/>
                    <a:gd name="T1" fmla="*/ 2 h 217"/>
                    <a:gd name="T2" fmla="*/ 108 w 217"/>
                    <a:gd name="T3" fmla="*/ 3 h 217"/>
                    <a:gd name="T4" fmla="*/ 183 w 217"/>
                    <a:gd name="T5" fmla="*/ 34 h 217"/>
                    <a:gd name="T6" fmla="*/ 214 w 217"/>
                    <a:gd name="T7" fmla="*/ 109 h 217"/>
                    <a:gd name="T8" fmla="*/ 183 w 217"/>
                    <a:gd name="T9" fmla="*/ 183 h 217"/>
                    <a:gd name="T10" fmla="*/ 108 w 217"/>
                    <a:gd name="T11" fmla="*/ 214 h 217"/>
                    <a:gd name="T12" fmla="*/ 34 w 217"/>
                    <a:gd name="T13" fmla="*/ 183 h 217"/>
                    <a:gd name="T14" fmla="*/ 3 w 217"/>
                    <a:gd name="T15" fmla="*/ 109 h 217"/>
                    <a:gd name="T16" fmla="*/ 34 w 217"/>
                    <a:gd name="T17" fmla="*/ 34 h 217"/>
                    <a:gd name="T18" fmla="*/ 108 w 217"/>
                    <a:gd name="T19" fmla="*/ 3 h 217"/>
                    <a:gd name="T20" fmla="*/ 108 w 217"/>
                    <a:gd name="T21" fmla="*/ 2 h 217"/>
                    <a:gd name="T22" fmla="*/ 108 w 217"/>
                    <a:gd name="T23" fmla="*/ 0 h 217"/>
                    <a:gd name="T24" fmla="*/ 0 w 217"/>
                    <a:gd name="T25" fmla="*/ 109 h 217"/>
                    <a:gd name="T26" fmla="*/ 108 w 217"/>
                    <a:gd name="T27" fmla="*/ 217 h 217"/>
                    <a:gd name="T28" fmla="*/ 217 w 217"/>
                    <a:gd name="T29" fmla="*/ 109 h 217"/>
                    <a:gd name="T30" fmla="*/ 108 w 217"/>
                    <a:gd name="T31" fmla="*/ 0 h 217"/>
                    <a:gd name="T32" fmla="*/ 108 w 217"/>
                    <a:gd name="T33" fmla="*/ 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7" h="217">
                      <a:moveTo>
                        <a:pt x="108" y="2"/>
                      </a:moveTo>
                      <a:cubicBezTo>
                        <a:pt x="108" y="3"/>
                        <a:pt x="108" y="3"/>
                        <a:pt x="108" y="3"/>
                      </a:cubicBezTo>
                      <a:cubicBezTo>
                        <a:pt x="137" y="3"/>
                        <a:pt x="164" y="15"/>
                        <a:pt x="183" y="34"/>
                      </a:cubicBezTo>
                      <a:cubicBezTo>
                        <a:pt x="202" y="53"/>
                        <a:pt x="214" y="80"/>
                        <a:pt x="214" y="109"/>
                      </a:cubicBezTo>
                      <a:cubicBezTo>
                        <a:pt x="214" y="138"/>
                        <a:pt x="202" y="164"/>
                        <a:pt x="183" y="183"/>
                      </a:cubicBezTo>
                      <a:cubicBezTo>
                        <a:pt x="164" y="202"/>
                        <a:pt x="137" y="214"/>
                        <a:pt x="108" y="214"/>
                      </a:cubicBezTo>
                      <a:cubicBezTo>
                        <a:pt x="79" y="214"/>
                        <a:pt x="53" y="202"/>
                        <a:pt x="34" y="183"/>
                      </a:cubicBezTo>
                      <a:cubicBezTo>
                        <a:pt x="14" y="164"/>
                        <a:pt x="3" y="138"/>
                        <a:pt x="3" y="109"/>
                      </a:cubicBezTo>
                      <a:cubicBezTo>
                        <a:pt x="3" y="80"/>
                        <a:pt x="14" y="53"/>
                        <a:pt x="34" y="34"/>
                      </a:cubicBezTo>
                      <a:cubicBezTo>
                        <a:pt x="53" y="15"/>
                        <a:pt x="79" y="3"/>
                        <a:pt x="108" y="3"/>
                      </a:cubicBezTo>
                      <a:cubicBezTo>
                        <a:pt x="108" y="2"/>
                        <a:pt x="108" y="2"/>
                        <a:pt x="108" y="2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48" y="0"/>
                        <a:pt x="0" y="49"/>
                        <a:pt x="0" y="109"/>
                      </a:cubicBezTo>
                      <a:cubicBezTo>
                        <a:pt x="0" y="169"/>
                        <a:pt x="48" y="217"/>
                        <a:pt x="108" y="217"/>
                      </a:cubicBezTo>
                      <a:cubicBezTo>
                        <a:pt x="168" y="217"/>
                        <a:pt x="217" y="169"/>
                        <a:pt x="217" y="109"/>
                      </a:cubicBezTo>
                      <a:cubicBezTo>
                        <a:pt x="217" y="49"/>
                        <a:pt x="168" y="0"/>
                        <a:pt x="108" y="0"/>
                      </a:cubicBezTo>
                      <a:lnTo>
                        <a:pt x="108" y="2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" name="Freeform 115"/>
                <p:cNvSpPr>
                  <a:spLocks/>
                </p:cNvSpPr>
                <p:nvPr/>
              </p:nvSpPr>
              <p:spPr bwMode="auto">
                <a:xfrm>
                  <a:off x="8215313" y="1982788"/>
                  <a:ext cx="192088" cy="50800"/>
                </a:xfrm>
                <a:custGeom>
                  <a:avLst/>
                  <a:gdLst>
                    <a:gd name="T0" fmla="*/ 7 w 134"/>
                    <a:gd name="T1" fmla="*/ 35 h 36"/>
                    <a:gd name="T2" fmla="*/ 67 w 134"/>
                    <a:gd name="T3" fmla="*/ 8 h 36"/>
                    <a:gd name="T4" fmla="*/ 121 w 134"/>
                    <a:gd name="T5" fmla="*/ 29 h 36"/>
                    <a:gd name="T6" fmla="*/ 127 w 134"/>
                    <a:gd name="T7" fmla="*/ 35 h 36"/>
                    <a:gd name="T8" fmla="*/ 132 w 134"/>
                    <a:gd name="T9" fmla="*/ 35 h 36"/>
                    <a:gd name="T10" fmla="*/ 133 w 134"/>
                    <a:gd name="T11" fmla="*/ 29 h 36"/>
                    <a:gd name="T12" fmla="*/ 126 w 134"/>
                    <a:gd name="T13" fmla="*/ 23 h 36"/>
                    <a:gd name="T14" fmla="*/ 67 w 134"/>
                    <a:gd name="T15" fmla="*/ 0 h 36"/>
                    <a:gd name="T16" fmla="*/ 2 w 134"/>
                    <a:gd name="T17" fmla="*/ 29 h 36"/>
                    <a:gd name="T18" fmla="*/ 2 w 134"/>
                    <a:gd name="T19" fmla="*/ 35 h 36"/>
                    <a:gd name="T20" fmla="*/ 7 w 134"/>
                    <a:gd name="T21" fmla="*/ 3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4" h="36">
                      <a:moveTo>
                        <a:pt x="7" y="35"/>
                      </a:moveTo>
                      <a:cubicBezTo>
                        <a:pt x="23" y="17"/>
                        <a:pt x="45" y="8"/>
                        <a:pt x="67" y="8"/>
                      </a:cubicBezTo>
                      <a:cubicBezTo>
                        <a:pt x="86" y="8"/>
                        <a:pt x="106" y="15"/>
                        <a:pt x="121" y="29"/>
                      </a:cubicBezTo>
                      <a:cubicBezTo>
                        <a:pt x="123" y="31"/>
                        <a:pt x="125" y="33"/>
                        <a:pt x="127" y="35"/>
                      </a:cubicBezTo>
                      <a:cubicBezTo>
                        <a:pt x="128" y="36"/>
                        <a:pt x="131" y="36"/>
                        <a:pt x="132" y="35"/>
                      </a:cubicBezTo>
                      <a:cubicBezTo>
                        <a:pt x="134" y="33"/>
                        <a:pt x="134" y="31"/>
                        <a:pt x="133" y="29"/>
                      </a:cubicBezTo>
                      <a:cubicBezTo>
                        <a:pt x="131" y="27"/>
                        <a:pt x="129" y="25"/>
                        <a:pt x="126" y="23"/>
                      </a:cubicBezTo>
                      <a:cubicBezTo>
                        <a:pt x="109" y="8"/>
                        <a:pt x="88" y="0"/>
                        <a:pt x="67" y="0"/>
                      </a:cubicBezTo>
                      <a:cubicBezTo>
                        <a:pt x="43" y="0"/>
                        <a:pt x="19" y="10"/>
                        <a:pt x="2" y="29"/>
                      </a:cubicBezTo>
                      <a:cubicBezTo>
                        <a:pt x="0" y="31"/>
                        <a:pt x="0" y="33"/>
                        <a:pt x="2" y="35"/>
                      </a:cubicBezTo>
                      <a:cubicBezTo>
                        <a:pt x="3" y="36"/>
                        <a:pt x="6" y="36"/>
                        <a:pt x="7" y="35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7" name="Freeform 116"/>
                <p:cNvSpPr>
                  <a:spLocks/>
                </p:cNvSpPr>
                <p:nvPr/>
              </p:nvSpPr>
              <p:spPr bwMode="auto">
                <a:xfrm>
                  <a:off x="8272463" y="2062163"/>
                  <a:ext cx="79375" cy="26988"/>
                </a:xfrm>
                <a:custGeom>
                  <a:avLst/>
                  <a:gdLst>
                    <a:gd name="T0" fmla="*/ 8 w 56"/>
                    <a:gd name="T1" fmla="*/ 17 h 19"/>
                    <a:gd name="T2" fmla="*/ 28 w 56"/>
                    <a:gd name="T3" fmla="*/ 8 h 19"/>
                    <a:gd name="T4" fmla="*/ 46 w 56"/>
                    <a:gd name="T5" fmla="*/ 15 h 19"/>
                    <a:gd name="T6" fmla="*/ 46 w 56"/>
                    <a:gd name="T7" fmla="*/ 15 h 19"/>
                    <a:gd name="T8" fmla="*/ 49 w 56"/>
                    <a:gd name="T9" fmla="*/ 17 h 19"/>
                    <a:gd name="T10" fmla="*/ 54 w 56"/>
                    <a:gd name="T11" fmla="*/ 18 h 19"/>
                    <a:gd name="T12" fmla="*/ 54 w 56"/>
                    <a:gd name="T13" fmla="*/ 12 h 19"/>
                    <a:gd name="T14" fmla="*/ 52 w 56"/>
                    <a:gd name="T15" fmla="*/ 9 h 19"/>
                    <a:gd name="T16" fmla="*/ 52 w 56"/>
                    <a:gd name="T17" fmla="*/ 9 h 19"/>
                    <a:gd name="T18" fmla="*/ 28 w 56"/>
                    <a:gd name="T19" fmla="*/ 0 h 19"/>
                    <a:gd name="T20" fmla="*/ 2 w 56"/>
                    <a:gd name="T21" fmla="*/ 12 h 19"/>
                    <a:gd name="T22" fmla="*/ 2 w 56"/>
                    <a:gd name="T23" fmla="*/ 18 h 19"/>
                    <a:gd name="T24" fmla="*/ 8 w 56"/>
                    <a:gd name="T25" fmla="*/ 1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6" h="19">
                      <a:moveTo>
                        <a:pt x="8" y="17"/>
                      </a:moveTo>
                      <a:cubicBezTo>
                        <a:pt x="13" y="11"/>
                        <a:pt x="21" y="8"/>
                        <a:pt x="28" y="8"/>
                      </a:cubicBezTo>
                      <a:cubicBezTo>
                        <a:pt x="35" y="8"/>
                        <a:pt x="41" y="11"/>
                        <a:pt x="46" y="15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47" y="16"/>
                        <a:pt x="48" y="17"/>
                        <a:pt x="49" y="17"/>
                      </a:cubicBezTo>
                      <a:cubicBezTo>
                        <a:pt x="50" y="19"/>
                        <a:pt x="53" y="19"/>
                        <a:pt x="54" y="18"/>
                      </a:cubicBezTo>
                      <a:cubicBezTo>
                        <a:pt x="56" y="16"/>
                        <a:pt x="56" y="14"/>
                        <a:pt x="54" y="12"/>
                      </a:cubicBezTo>
                      <a:cubicBezTo>
                        <a:pt x="54" y="11"/>
                        <a:pt x="53" y="10"/>
                        <a:pt x="52" y="9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45" y="3"/>
                        <a:pt x="37" y="0"/>
                        <a:pt x="28" y="0"/>
                      </a:cubicBezTo>
                      <a:cubicBezTo>
                        <a:pt x="18" y="0"/>
                        <a:pt x="9" y="4"/>
                        <a:pt x="2" y="12"/>
                      </a:cubicBezTo>
                      <a:cubicBezTo>
                        <a:pt x="0" y="14"/>
                        <a:pt x="0" y="16"/>
                        <a:pt x="2" y="18"/>
                      </a:cubicBezTo>
                      <a:cubicBezTo>
                        <a:pt x="4" y="19"/>
                        <a:pt x="6" y="19"/>
                        <a:pt x="8" y="17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8" name="Freeform 117"/>
                <p:cNvSpPr>
                  <a:spLocks/>
                </p:cNvSpPr>
                <p:nvPr/>
              </p:nvSpPr>
              <p:spPr bwMode="auto">
                <a:xfrm>
                  <a:off x="8242300" y="2022476"/>
                  <a:ext cx="139700" cy="41275"/>
                </a:xfrm>
                <a:custGeom>
                  <a:avLst/>
                  <a:gdLst>
                    <a:gd name="T0" fmla="*/ 8 w 98"/>
                    <a:gd name="T1" fmla="*/ 27 h 29"/>
                    <a:gd name="T2" fmla="*/ 49 w 98"/>
                    <a:gd name="T3" fmla="*/ 8 h 29"/>
                    <a:gd name="T4" fmla="*/ 87 w 98"/>
                    <a:gd name="T5" fmla="*/ 23 h 29"/>
                    <a:gd name="T6" fmla="*/ 87 w 98"/>
                    <a:gd name="T7" fmla="*/ 23 h 29"/>
                    <a:gd name="T8" fmla="*/ 91 w 98"/>
                    <a:gd name="T9" fmla="*/ 27 h 29"/>
                    <a:gd name="T10" fmla="*/ 96 w 98"/>
                    <a:gd name="T11" fmla="*/ 27 h 29"/>
                    <a:gd name="T12" fmla="*/ 97 w 98"/>
                    <a:gd name="T13" fmla="*/ 21 h 29"/>
                    <a:gd name="T14" fmla="*/ 92 w 98"/>
                    <a:gd name="T15" fmla="*/ 17 h 29"/>
                    <a:gd name="T16" fmla="*/ 92 w 98"/>
                    <a:gd name="T17" fmla="*/ 17 h 29"/>
                    <a:gd name="T18" fmla="*/ 49 w 98"/>
                    <a:gd name="T19" fmla="*/ 0 h 29"/>
                    <a:gd name="T20" fmla="*/ 2 w 98"/>
                    <a:gd name="T21" fmla="*/ 21 h 29"/>
                    <a:gd name="T22" fmla="*/ 2 w 98"/>
                    <a:gd name="T23" fmla="*/ 27 h 29"/>
                    <a:gd name="T24" fmla="*/ 8 w 98"/>
                    <a:gd name="T25" fmla="*/ 2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8" h="29">
                      <a:moveTo>
                        <a:pt x="8" y="27"/>
                      </a:moveTo>
                      <a:cubicBezTo>
                        <a:pt x="19" y="15"/>
                        <a:pt x="34" y="8"/>
                        <a:pt x="49" y="8"/>
                      </a:cubicBezTo>
                      <a:cubicBezTo>
                        <a:pt x="62" y="8"/>
                        <a:pt x="76" y="13"/>
                        <a:pt x="87" y="23"/>
                      </a:cubicBezTo>
                      <a:cubicBezTo>
                        <a:pt x="87" y="23"/>
                        <a:pt x="87" y="23"/>
                        <a:pt x="87" y="23"/>
                      </a:cubicBezTo>
                      <a:cubicBezTo>
                        <a:pt x="88" y="24"/>
                        <a:pt x="89" y="25"/>
                        <a:pt x="91" y="27"/>
                      </a:cubicBezTo>
                      <a:cubicBezTo>
                        <a:pt x="92" y="28"/>
                        <a:pt x="95" y="29"/>
                        <a:pt x="96" y="27"/>
                      </a:cubicBezTo>
                      <a:cubicBezTo>
                        <a:pt x="98" y="26"/>
                        <a:pt x="98" y="23"/>
                        <a:pt x="97" y="21"/>
                      </a:cubicBezTo>
                      <a:cubicBezTo>
                        <a:pt x="95" y="20"/>
                        <a:pt x="94" y="18"/>
                        <a:pt x="92" y="17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80" y="6"/>
                        <a:pt x="64" y="0"/>
                        <a:pt x="49" y="0"/>
                      </a:cubicBezTo>
                      <a:cubicBezTo>
                        <a:pt x="32" y="0"/>
                        <a:pt x="14" y="7"/>
                        <a:pt x="2" y="21"/>
                      </a:cubicBezTo>
                      <a:cubicBezTo>
                        <a:pt x="0" y="23"/>
                        <a:pt x="0" y="26"/>
                        <a:pt x="2" y="27"/>
                      </a:cubicBezTo>
                      <a:cubicBezTo>
                        <a:pt x="4" y="29"/>
                        <a:pt x="6" y="28"/>
                        <a:pt x="8" y="27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9" name="Oval 118"/>
                <p:cNvSpPr>
                  <a:spLocks noChangeArrowheads="1"/>
                </p:cNvSpPr>
                <p:nvPr/>
              </p:nvSpPr>
              <p:spPr bwMode="auto">
                <a:xfrm>
                  <a:off x="8299450" y="2103438"/>
                  <a:ext cx="25400" cy="25400"/>
                </a:xfrm>
                <a:prstGeom prst="ellipse">
                  <a:avLst/>
                </a:pr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Группа 7"/>
            <p:cNvGrpSpPr/>
            <p:nvPr/>
          </p:nvGrpSpPr>
          <p:grpSpPr>
            <a:xfrm>
              <a:off x="4941380" y="4857772"/>
              <a:ext cx="1204990" cy="1384647"/>
              <a:chOff x="1730659" y="5207855"/>
              <a:chExt cx="1204990" cy="1384647"/>
            </a:xfrm>
          </p:grpSpPr>
          <p:grpSp>
            <p:nvGrpSpPr>
              <p:cNvPr id="356" name="Группа 355"/>
              <p:cNvGrpSpPr/>
              <p:nvPr/>
            </p:nvGrpSpPr>
            <p:grpSpPr>
              <a:xfrm>
                <a:off x="1835343" y="5207855"/>
                <a:ext cx="990600" cy="990600"/>
                <a:chOff x="5392738" y="1463675"/>
                <a:chExt cx="990600" cy="990600"/>
              </a:xfrm>
            </p:grpSpPr>
            <p:sp>
              <p:nvSpPr>
                <p:cNvPr id="78" name="Freeform 246"/>
                <p:cNvSpPr>
                  <a:spLocks/>
                </p:cNvSpPr>
                <p:nvPr/>
              </p:nvSpPr>
              <p:spPr bwMode="auto">
                <a:xfrm>
                  <a:off x="5392738" y="1463675"/>
                  <a:ext cx="990600" cy="990600"/>
                </a:xfrm>
                <a:custGeom>
                  <a:avLst/>
                  <a:gdLst>
                    <a:gd name="T0" fmla="*/ 346 w 691"/>
                    <a:gd name="T1" fmla="*/ 2 h 691"/>
                    <a:gd name="T2" fmla="*/ 346 w 691"/>
                    <a:gd name="T3" fmla="*/ 3 h 691"/>
                    <a:gd name="T4" fmla="*/ 588 w 691"/>
                    <a:gd name="T5" fmla="*/ 104 h 691"/>
                    <a:gd name="T6" fmla="*/ 688 w 691"/>
                    <a:gd name="T7" fmla="*/ 346 h 691"/>
                    <a:gd name="T8" fmla="*/ 588 w 691"/>
                    <a:gd name="T9" fmla="*/ 588 h 691"/>
                    <a:gd name="T10" fmla="*/ 346 w 691"/>
                    <a:gd name="T11" fmla="*/ 688 h 691"/>
                    <a:gd name="T12" fmla="*/ 104 w 691"/>
                    <a:gd name="T13" fmla="*/ 588 h 691"/>
                    <a:gd name="T14" fmla="*/ 3 w 691"/>
                    <a:gd name="T15" fmla="*/ 346 h 691"/>
                    <a:gd name="T16" fmla="*/ 104 w 691"/>
                    <a:gd name="T17" fmla="*/ 104 h 691"/>
                    <a:gd name="T18" fmla="*/ 346 w 691"/>
                    <a:gd name="T19" fmla="*/ 3 h 691"/>
                    <a:gd name="T20" fmla="*/ 346 w 691"/>
                    <a:gd name="T21" fmla="*/ 2 h 691"/>
                    <a:gd name="T22" fmla="*/ 346 w 691"/>
                    <a:gd name="T23" fmla="*/ 0 h 691"/>
                    <a:gd name="T24" fmla="*/ 0 w 691"/>
                    <a:gd name="T25" fmla="*/ 346 h 691"/>
                    <a:gd name="T26" fmla="*/ 346 w 691"/>
                    <a:gd name="T27" fmla="*/ 691 h 691"/>
                    <a:gd name="T28" fmla="*/ 691 w 691"/>
                    <a:gd name="T29" fmla="*/ 346 h 691"/>
                    <a:gd name="T30" fmla="*/ 346 w 691"/>
                    <a:gd name="T31" fmla="*/ 0 h 691"/>
                    <a:gd name="T32" fmla="*/ 346 w 691"/>
                    <a:gd name="T33" fmla="*/ 2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1" h="691">
                      <a:moveTo>
                        <a:pt x="346" y="2"/>
                      </a:moveTo>
                      <a:cubicBezTo>
                        <a:pt x="346" y="3"/>
                        <a:pt x="346" y="3"/>
                        <a:pt x="346" y="3"/>
                      </a:cubicBezTo>
                      <a:cubicBezTo>
                        <a:pt x="440" y="3"/>
                        <a:pt x="526" y="42"/>
                        <a:pt x="588" y="104"/>
                      </a:cubicBezTo>
                      <a:cubicBezTo>
                        <a:pt x="650" y="166"/>
                        <a:pt x="688" y="251"/>
                        <a:pt x="688" y="346"/>
                      </a:cubicBezTo>
                      <a:cubicBezTo>
                        <a:pt x="688" y="440"/>
                        <a:pt x="650" y="526"/>
                        <a:pt x="588" y="588"/>
                      </a:cubicBezTo>
                      <a:cubicBezTo>
                        <a:pt x="526" y="650"/>
                        <a:pt x="440" y="688"/>
                        <a:pt x="346" y="688"/>
                      </a:cubicBezTo>
                      <a:cubicBezTo>
                        <a:pt x="251" y="688"/>
                        <a:pt x="166" y="650"/>
                        <a:pt x="104" y="588"/>
                      </a:cubicBezTo>
                      <a:cubicBezTo>
                        <a:pt x="42" y="526"/>
                        <a:pt x="3" y="440"/>
                        <a:pt x="3" y="346"/>
                      </a:cubicBezTo>
                      <a:cubicBezTo>
                        <a:pt x="3" y="251"/>
                        <a:pt x="42" y="166"/>
                        <a:pt x="104" y="104"/>
                      </a:cubicBezTo>
                      <a:cubicBezTo>
                        <a:pt x="166" y="42"/>
                        <a:pt x="251" y="3"/>
                        <a:pt x="346" y="3"/>
                      </a:cubicBezTo>
                      <a:cubicBezTo>
                        <a:pt x="346" y="2"/>
                        <a:pt x="346" y="2"/>
                        <a:pt x="346" y="2"/>
                      </a:cubicBezTo>
                      <a:cubicBezTo>
                        <a:pt x="346" y="0"/>
                        <a:pt x="346" y="0"/>
                        <a:pt x="346" y="0"/>
                      </a:cubicBezTo>
                      <a:cubicBezTo>
                        <a:pt x="155" y="0"/>
                        <a:pt x="0" y="155"/>
                        <a:pt x="0" y="346"/>
                      </a:cubicBezTo>
                      <a:cubicBezTo>
                        <a:pt x="0" y="537"/>
                        <a:pt x="155" y="691"/>
                        <a:pt x="346" y="691"/>
                      </a:cubicBezTo>
                      <a:cubicBezTo>
                        <a:pt x="537" y="691"/>
                        <a:pt x="691" y="537"/>
                        <a:pt x="691" y="346"/>
                      </a:cubicBezTo>
                      <a:cubicBezTo>
                        <a:pt x="691" y="155"/>
                        <a:pt x="537" y="0"/>
                        <a:pt x="346" y="0"/>
                      </a:cubicBezTo>
                      <a:lnTo>
                        <a:pt x="34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9" name="Freeform 247"/>
                <p:cNvSpPr>
                  <a:spLocks/>
                </p:cNvSpPr>
                <p:nvPr/>
              </p:nvSpPr>
              <p:spPr bwMode="auto">
                <a:xfrm>
                  <a:off x="5527675" y="1647825"/>
                  <a:ext cx="346075" cy="587375"/>
                </a:xfrm>
                <a:custGeom>
                  <a:avLst/>
                  <a:gdLst>
                    <a:gd name="T0" fmla="*/ 11 w 242"/>
                    <a:gd name="T1" fmla="*/ 202 h 409"/>
                    <a:gd name="T2" fmla="*/ 0 w 242"/>
                    <a:gd name="T3" fmla="*/ 161 h 409"/>
                    <a:gd name="T4" fmla="*/ 80 w 242"/>
                    <a:gd name="T5" fmla="*/ 79 h 409"/>
                    <a:gd name="T6" fmla="*/ 164 w 242"/>
                    <a:gd name="T7" fmla="*/ 2 h 409"/>
                    <a:gd name="T8" fmla="*/ 241 w 242"/>
                    <a:gd name="T9" fmla="*/ 84 h 409"/>
                    <a:gd name="T10" fmla="*/ 241 w 242"/>
                    <a:gd name="T11" fmla="*/ 325 h 409"/>
                    <a:gd name="T12" fmla="*/ 163 w 242"/>
                    <a:gd name="T13" fmla="*/ 408 h 409"/>
                    <a:gd name="T14" fmla="*/ 80 w 242"/>
                    <a:gd name="T15" fmla="*/ 330 h 409"/>
                    <a:gd name="T16" fmla="*/ 80 w 242"/>
                    <a:gd name="T17" fmla="*/ 325 h 409"/>
                    <a:gd name="T18" fmla="*/ 0 w 242"/>
                    <a:gd name="T19" fmla="*/ 243 h 409"/>
                    <a:gd name="T20" fmla="*/ 11 w 242"/>
                    <a:gd name="T21" fmla="*/ 202 h 409"/>
                    <a:gd name="T22" fmla="*/ 11 w 242"/>
                    <a:gd name="T23" fmla="*/ 202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2" h="409">
                      <a:moveTo>
                        <a:pt x="11" y="202"/>
                      </a:moveTo>
                      <a:cubicBezTo>
                        <a:pt x="4" y="189"/>
                        <a:pt x="0" y="175"/>
                        <a:pt x="0" y="161"/>
                      </a:cubicBezTo>
                      <a:cubicBezTo>
                        <a:pt x="0" y="116"/>
                        <a:pt x="36" y="79"/>
                        <a:pt x="80" y="79"/>
                      </a:cubicBezTo>
                      <a:cubicBezTo>
                        <a:pt x="82" y="34"/>
                        <a:pt x="120" y="0"/>
                        <a:pt x="164" y="2"/>
                      </a:cubicBezTo>
                      <a:cubicBezTo>
                        <a:pt x="208" y="3"/>
                        <a:pt x="242" y="40"/>
                        <a:pt x="241" y="84"/>
                      </a:cubicBezTo>
                      <a:cubicBezTo>
                        <a:pt x="241" y="325"/>
                        <a:pt x="241" y="325"/>
                        <a:pt x="241" y="325"/>
                      </a:cubicBezTo>
                      <a:cubicBezTo>
                        <a:pt x="242" y="369"/>
                        <a:pt x="208" y="406"/>
                        <a:pt x="163" y="408"/>
                      </a:cubicBezTo>
                      <a:cubicBezTo>
                        <a:pt x="119" y="409"/>
                        <a:pt x="82" y="374"/>
                        <a:pt x="80" y="330"/>
                      </a:cubicBezTo>
                      <a:cubicBezTo>
                        <a:pt x="80" y="328"/>
                        <a:pt x="80" y="326"/>
                        <a:pt x="80" y="325"/>
                      </a:cubicBezTo>
                      <a:cubicBezTo>
                        <a:pt x="36" y="324"/>
                        <a:pt x="0" y="287"/>
                        <a:pt x="0" y="243"/>
                      </a:cubicBezTo>
                      <a:cubicBezTo>
                        <a:pt x="0" y="228"/>
                        <a:pt x="4" y="214"/>
                        <a:pt x="11" y="202"/>
                      </a:cubicBezTo>
                      <a:cubicBezTo>
                        <a:pt x="11" y="202"/>
                        <a:pt x="11" y="202"/>
                        <a:pt x="11" y="20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0" name="Freeform 248"/>
                <p:cNvSpPr>
                  <a:spLocks/>
                </p:cNvSpPr>
                <p:nvPr/>
              </p:nvSpPr>
              <p:spPr bwMode="auto">
                <a:xfrm>
                  <a:off x="5640388" y="1647825"/>
                  <a:ext cx="234950" cy="587375"/>
                </a:xfrm>
                <a:custGeom>
                  <a:avLst/>
                  <a:gdLst>
                    <a:gd name="T0" fmla="*/ 3 w 164"/>
                    <a:gd name="T1" fmla="*/ 84 h 410"/>
                    <a:gd name="T2" fmla="*/ 3 w 164"/>
                    <a:gd name="T3" fmla="*/ 82 h 410"/>
                    <a:gd name="T4" fmla="*/ 79 w 164"/>
                    <a:gd name="T5" fmla="*/ 3 h 410"/>
                    <a:gd name="T6" fmla="*/ 82 w 164"/>
                    <a:gd name="T7" fmla="*/ 3 h 410"/>
                    <a:gd name="T8" fmla="*/ 161 w 164"/>
                    <a:gd name="T9" fmla="*/ 80 h 410"/>
                    <a:gd name="T10" fmla="*/ 161 w 164"/>
                    <a:gd name="T11" fmla="*/ 82 h 410"/>
                    <a:gd name="T12" fmla="*/ 161 w 164"/>
                    <a:gd name="T13" fmla="*/ 84 h 410"/>
                    <a:gd name="T14" fmla="*/ 161 w 164"/>
                    <a:gd name="T15" fmla="*/ 85 h 410"/>
                    <a:gd name="T16" fmla="*/ 161 w 164"/>
                    <a:gd name="T17" fmla="*/ 326 h 410"/>
                    <a:gd name="T18" fmla="*/ 161 w 164"/>
                    <a:gd name="T19" fmla="*/ 326 h 410"/>
                    <a:gd name="T20" fmla="*/ 161 w 164"/>
                    <a:gd name="T21" fmla="*/ 328 h 410"/>
                    <a:gd name="T22" fmla="*/ 84 w 164"/>
                    <a:gd name="T23" fmla="*/ 407 h 410"/>
                    <a:gd name="T24" fmla="*/ 82 w 164"/>
                    <a:gd name="T25" fmla="*/ 407 h 410"/>
                    <a:gd name="T26" fmla="*/ 3 w 164"/>
                    <a:gd name="T27" fmla="*/ 331 h 410"/>
                    <a:gd name="T28" fmla="*/ 3 w 164"/>
                    <a:gd name="T29" fmla="*/ 328 h 410"/>
                    <a:gd name="T30" fmla="*/ 3 w 164"/>
                    <a:gd name="T31" fmla="*/ 326 h 410"/>
                    <a:gd name="T32" fmla="*/ 2 w 164"/>
                    <a:gd name="T33" fmla="*/ 324 h 410"/>
                    <a:gd name="T34" fmla="*/ 0 w 164"/>
                    <a:gd name="T35" fmla="*/ 326 h 410"/>
                    <a:gd name="T36" fmla="*/ 0 w 164"/>
                    <a:gd name="T37" fmla="*/ 328 h 410"/>
                    <a:gd name="T38" fmla="*/ 0 w 164"/>
                    <a:gd name="T39" fmla="*/ 331 h 410"/>
                    <a:gd name="T40" fmla="*/ 82 w 164"/>
                    <a:gd name="T41" fmla="*/ 410 h 410"/>
                    <a:gd name="T42" fmla="*/ 84 w 164"/>
                    <a:gd name="T43" fmla="*/ 410 h 410"/>
                    <a:gd name="T44" fmla="*/ 164 w 164"/>
                    <a:gd name="T45" fmla="*/ 328 h 410"/>
                    <a:gd name="T46" fmla="*/ 164 w 164"/>
                    <a:gd name="T47" fmla="*/ 326 h 410"/>
                    <a:gd name="T48" fmla="*/ 162 w 164"/>
                    <a:gd name="T49" fmla="*/ 326 h 410"/>
                    <a:gd name="T50" fmla="*/ 164 w 164"/>
                    <a:gd name="T51" fmla="*/ 326 h 410"/>
                    <a:gd name="T52" fmla="*/ 164 w 164"/>
                    <a:gd name="T53" fmla="*/ 85 h 410"/>
                    <a:gd name="T54" fmla="*/ 162 w 164"/>
                    <a:gd name="T55" fmla="*/ 85 h 410"/>
                    <a:gd name="T56" fmla="*/ 164 w 164"/>
                    <a:gd name="T57" fmla="*/ 85 h 410"/>
                    <a:gd name="T58" fmla="*/ 164 w 164"/>
                    <a:gd name="T59" fmla="*/ 82 h 410"/>
                    <a:gd name="T60" fmla="*/ 164 w 164"/>
                    <a:gd name="T61" fmla="*/ 79 h 410"/>
                    <a:gd name="T62" fmla="*/ 82 w 164"/>
                    <a:gd name="T63" fmla="*/ 0 h 410"/>
                    <a:gd name="T64" fmla="*/ 79 w 164"/>
                    <a:gd name="T65" fmla="*/ 0 h 410"/>
                    <a:gd name="T66" fmla="*/ 0 w 164"/>
                    <a:gd name="T67" fmla="*/ 82 h 410"/>
                    <a:gd name="T68" fmla="*/ 0 w 164"/>
                    <a:gd name="T69" fmla="*/ 85 h 410"/>
                    <a:gd name="T70" fmla="*/ 2 w 164"/>
                    <a:gd name="T71" fmla="*/ 86 h 410"/>
                    <a:gd name="T72" fmla="*/ 3 w 164"/>
                    <a:gd name="T73" fmla="*/ 84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64" h="410">
                      <a:moveTo>
                        <a:pt x="3" y="84"/>
                      </a:moveTo>
                      <a:cubicBezTo>
                        <a:pt x="3" y="84"/>
                        <a:pt x="3" y="83"/>
                        <a:pt x="3" y="82"/>
                      </a:cubicBezTo>
                      <a:cubicBezTo>
                        <a:pt x="3" y="40"/>
                        <a:pt x="37" y="5"/>
                        <a:pt x="79" y="3"/>
                      </a:cubicBezTo>
                      <a:cubicBezTo>
                        <a:pt x="80" y="3"/>
                        <a:pt x="81" y="3"/>
                        <a:pt x="82" y="3"/>
                      </a:cubicBezTo>
                      <a:cubicBezTo>
                        <a:pt x="124" y="3"/>
                        <a:pt x="159" y="37"/>
                        <a:pt x="161" y="80"/>
                      </a:cubicBezTo>
                      <a:cubicBezTo>
                        <a:pt x="161" y="80"/>
                        <a:pt x="161" y="81"/>
                        <a:pt x="161" y="82"/>
                      </a:cubicBezTo>
                      <a:cubicBezTo>
                        <a:pt x="161" y="83"/>
                        <a:pt x="161" y="84"/>
                        <a:pt x="161" y="84"/>
                      </a:cubicBezTo>
                      <a:cubicBezTo>
                        <a:pt x="161" y="85"/>
                        <a:pt x="161" y="85"/>
                        <a:pt x="161" y="85"/>
                      </a:cubicBezTo>
                      <a:cubicBezTo>
                        <a:pt x="161" y="326"/>
                        <a:pt x="161" y="326"/>
                        <a:pt x="161" y="326"/>
                      </a:cubicBezTo>
                      <a:cubicBezTo>
                        <a:pt x="161" y="326"/>
                        <a:pt x="161" y="326"/>
                        <a:pt x="161" y="326"/>
                      </a:cubicBezTo>
                      <a:cubicBezTo>
                        <a:pt x="161" y="327"/>
                        <a:pt x="161" y="328"/>
                        <a:pt x="161" y="328"/>
                      </a:cubicBezTo>
                      <a:cubicBezTo>
                        <a:pt x="161" y="371"/>
                        <a:pt x="127" y="406"/>
                        <a:pt x="84" y="407"/>
                      </a:cubicBezTo>
                      <a:cubicBezTo>
                        <a:pt x="83" y="407"/>
                        <a:pt x="83" y="407"/>
                        <a:pt x="82" y="407"/>
                      </a:cubicBezTo>
                      <a:cubicBezTo>
                        <a:pt x="39" y="407"/>
                        <a:pt x="4" y="373"/>
                        <a:pt x="3" y="331"/>
                      </a:cubicBezTo>
                      <a:cubicBezTo>
                        <a:pt x="3" y="330"/>
                        <a:pt x="3" y="329"/>
                        <a:pt x="3" y="328"/>
                      </a:cubicBezTo>
                      <a:cubicBezTo>
                        <a:pt x="3" y="327"/>
                        <a:pt x="3" y="327"/>
                        <a:pt x="3" y="326"/>
                      </a:cubicBezTo>
                      <a:cubicBezTo>
                        <a:pt x="3" y="325"/>
                        <a:pt x="2" y="324"/>
                        <a:pt x="2" y="324"/>
                      </a:cubicBezTo>
                      <a:cubicBezTo>
                        <a:pt x="1" y="324"/>
                        <a:pt x="0" y="325"/>
                        <a:pt x="0" y="326"/>
                      </a:cubicBezTo>
                      <a:cubicBezTo>
                        <a:pt x="0" y="327"/>
                        <a:pt x="0" y="327"/>
                        <a:pt x="0" y="328"/>
                      </a:cubicBezTo>
                      <a:cubicBezTo>
                        <a:pt x="0" y="329"/>
                        <a:pt x="0" y="330"/>
                        <a:pt x="0" y="331"/>
                      </a:cubicBezTo>
                      <a:cubicBezTo>
                        <a:pt x="2" y="375"/>
                        <a:pt x="38" y="410"/>
                        <a:pt x="82" y="410"/>
                      </a:cubicBezTo>
                      <a:cubicBezTo>
                        <a:pt x="83" y="410"/>
                        <a:pt x="84" y="410"/>
                        <a:pt x="84" y="410"/>
                      </a:cubicBezTo>
                      <a:cubicBezTo>
                        <a:pt x="129" y="409"/>
                        <a:pt x="164" y="372"/>
                        <a:pt x="164" y="328"/>
                      </a:cubicBezTo>
                      <a:cubicBezTo>
                        <a:pt x="164" y="327"/>
                        <a:pt x="164" y="327"/>
                        <a:pt x="164" y="326"/>
                      </a:cubicBezTo>
                      <a:cubicBezTo>
                        <a:pt x="162" y="326"/>
                        <a:pt x="162" y="326"/>
                        <a:pt x="162" y="326"/>
                      </a:cubicBezTo>
                      <a:cubicBezTo>
                        <a:pt x="164" y="326"/>
                        <a:pt x="164" y="326"/>
                        <a:pt x="164" y="326"/>
                      </a:cubicBezTo>
                      <a:cubicBezTo>
                        <a:pt x="164" y="85"/>
                        <a:pt x="164" y="85"/>
                        <a:pt x="164" y="85"/>
                      </a:cubicBezTo>
                      <a:cubicBezTo>
                        <a:pt x="162" y="85"/>
                        <a:pt x="162" y="85"/>
                        <a:pt x="162" y="85"/>
                      </a:cubicBezTo>
                      <a:cubicBezTo>
                        <a:pt x="164" y="85"/>
                        <a:pt x="164" y="85"/>
                        <a:pt x="164" y="85"/>
                      </a:cubicBezTo>
                      <a:cubicBezTo>
                        <a:pt x="164" y="84"/>
                        <a:pt x="164" y="83"/>
                        <a:pt x="164" y="82"/>
                      </a:cubicBezTo>
                      <a:cubicBezTo>
                        <a:pt x="164" y="81"/>
                        <a:pt x="164" y="80"/>
                        <a:pt x="164" y="79"/>
                      </a:cubicBezTo>
                      <a:cubicBezTo>
                        <a:pt x="162" y="35"/>
                        <a:pt x="126" y="0"/>
                        <a:pt x="82" y="0"/>
                      </a:cubicBezTo>
                      <a:cubicBezTo>
                        <a:pt x="81" y="0"/>
                        <a:pt x="80" y="0"/>
                        <a:pt x="79" y="0"/>
                      </a:cubicBezTo>
                      <a:cubicBezTo>
                        <a:pt x="35" y="2"/>
                        <a:pt x="0" y="38"/>
                        <a:pt x="0" y="82"/>
                      </a:cubicBezTo>
                      <a:cubicBezTo>
                        <a:pt x="0" y="83"/>
                        <a:pt x="0" y="84"/>
                        <a:pt x="0" y="85"/>
                      </a:cubicBezTo>
                      <a:cubicBezTo>
                        <a:pt x="0" y="85"/>
                        <a:pt x="1" y="86"/>
                        <a:pt x="2" y="86"/>
                      </a:cubicBezTo>
                      <a:cubicBezTo>
                        <a:pt x="2" y="86"/>
                        <a:pt x="3" y="85"/>
                        <a:pt x="3" y="84"/>
                      </a:cubicBezTo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1" name="Freeform 249"/>
                <p:cNvSpPr>
                  <a:spLocks/>
                </p:cNvSpPr>
                <p:nvPr/>
              </p:nvSpPr>
              <p:spPr bwMode="auto">
                <a:xfrm>
                  <a:off x="5526088" y="1935163"/>
                  <a:ext cx="119063" cy="180975"/>
                </a:xfrm>
                <a:custGeom>
                  <a:avLst/>
                  <a:gdLst>
                    <a:gd name="T0" fmla="*/ 82 w 83"/>
                    <a:gd name="T1" fmla="*/ 123 h 126"/>
                    <a:gd name="T2" fmla="*/ 3 w 83"/>
                    <a:gd name="T3" fmla="*/ 44 h 126"/>
                    <a:gd name="T4" fmla="*/ 3 w 83"/>
                    <a:gd name="T5" fmla="*/ 43 h 126"/>
                    <a:gd name="T6" fmla="*/ 3 w 83"/>
                    <a:gd name="T7" fmla="*/ 43 h 126"/>
                    <a:gd name="T8" fmla="*/ 3 w 83"/>
                    <a:gd name="T9" fmla="*/ 43 h 126"/>
                    <a:gd name="T10" fmla="*/ 3 w 83"/>
                    <a:gd name="T11" fmla="*/ 43 h 126"/>
                    <a:gd name="T12" fmla="*/ 3 w 83"/>
                    <a:gd name="T13" fmla="*/ 43 h 126"/>
                    <a:gd name="T14" fmla="*/ 13 w 83"/>
                    <a:gd name="T15" fmla="*/ 2 h 126"/>
                    <a:gd name="T16" fmla="*/ 13 w 83"/>
                    <a:gd name="T17" fmla="*/ 0 h 126"/>
                    <a:gd name="T18" fmla="*/ 11 w 83"/>
                    <a:gd name="T19" fmla="*/ 1 h 126"/>
                    <a:gd name="T20" fmla="*/ 0 w 83"/>
                    <a:gd name="T21" fmla="*/ 43 h 126"/>
                    <a:gd name="T22" fmla="*/ 0 w 83"/>
                    <a:gd name="T23" fmla="*/ 43 h 126"/>
                    <a:gd name="T24" fmla="*/ 0 w 83"/>
                    <a:gd name="T25" fmla="*/ 43 h 126"/>
                    <a:gd name="T26" fmla="*/ 0 w 83"/>
                    <a:gd name="T27" fmla="*/ 43 h 126"/>
                    <a:gd name="T28" fmla="*/ 1 w 83"/>
                    <a:gd name="T29" fmla="*/ 43 h 126"/>
                    <a:gd name="T30" fmla="*/ 0 w 83"/>
                    <a:gd name="T31" fmla="*/ 43 h 126"/>
                    <a:gd name="T32" fmla="*/ 0 w 83"/>
                    <a:gd name="T33" fmla="*/ 44 h 126"/>
                    <a:gd name="T34" fmla="*/ 82 w 83"/>
                    <a:gd name="T35" fmla="*/ 126 h 126"/>
                    <a:gd name="T36" fmla="*/ 83 w 83"/>
                    <a:gd name="T37" fmla="*/ 125 h 126"/>
                    <a:gd name="T38" fmla="*/ 82 w 83"/>
                    <a:gd name="T39" fmla="*/ 123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3" h="126">
                      <a:moveTo>
                        <a:pt x="82" y="123"/>
                      </a:moveTo>
                      <a:cubicBezTo>
                        <a:pt x="38" y="123"/>
                        <a:pt x="3" y="87"/>
                        <a:pt x="3" y="44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3" y="28"/>
                        <a:pt x="7" y="15"/>
                        <a:pt x="13" y="2"/>
                      </a:cubicBezTo>
                      <a:cubicBezTo>
                        <a:pt x="14" y="2"/>
                        <a:pt x="14" y="1"/>
                        <a:pt x="13" y="0"/>
                      </a:cubicBezTo>
                      <a:cubicBezTo>
                        <a:pt x="12" y="0"/>
                        <a:pt x="11" y="0"/>
                        <a:pt x="11" y="1"/>
                      </a:cubicBezTo>
                      <a:cubicBezTo>
                        <a:pt x="4" y="14"/>
                        <a:pt x="0" y="28"/>
                        <a:pt x="0" y="43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89"/>
                        <a:pt x="36" y="126"/>
                        <a:pt x="82" y="126"/>
                      </a:cubicBezTo>
                      <a:cubicBezTo>
                        <a:pt x="82" y="126"/>
                        <a:pt x="83" y="126"/>
                        <a:pt x="83" y="125"/>
                      </a:cubicBezTo>
                      <a:cubicBezTo>
                        <a:pt x="83" y="124"/>
                        <a:pt x="82" y="123"/>
                        <a:pt x="82" y="123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" name="Freeform 250"/>
                <p:cNvSpPr>
                  <a:spLocks/>
                </p:cNvSpPr>
                <p:nvPr/>
              </p:nvSpPr>
              <p:spPr bwMode="auto">
                <a:xfrm>
                  <a:off x="5526088" y="1758950"/>
                  <a:ext cx="119063" cy="182563"/>
                </a:xfrm>
                <a:custGeom>
                  <a:avLst/>
                  <a:gdLst>
                    <a:gd name="T0" fmla="*/ 13 w 83"/>
                    <a:gd name="T1" fmla="*/ 124 h 127"/>
                    <a:gd name="T2" fmla="*/ 3 w 83"/>
                    <a:gd name="T3" fmla="*/ 84 h 127"/>
                    <a:gd name="T4" fmla="*/ 3 w 83"/>
                    <a:gd name="T5" fmla="*/ 84 h 127"/>
                    <a:gd name="T6" fmla="*/ 3 w 83"/>
                    <a:gd name="T7" fmla="*/ 84 h 127"/>
                    <a:gd name="T8" fmla="*/ 3 w 83"/>
                    <a:gd name="T9" fmla="*/ 83 h 127"/>
                    <a:gd name="T10" fmla="*/ 81 w 83"/>
                    <a:gd name="T11" fmla="*/ 3 h 127"/>
                    <a:gd name="T12" fmla="*/ 83 w 83"/>
                    <a:gd name="T13" fmla="*/ 2 h 127"/>
                    <a:gd name="T14" fmla="*/ 81 w 83"/>
                    <a:gd name="T15" fmla="*/ 0 h 127"/>
                    <a:gd name="T16" fmla="*/ 0 w 83"/>
                    <a:gd name="T17" fmla="*/ 83 h 127"/>
                    <a:gd name="T18" fmla="*/ 0 w 83"/>
                    <a:gd name="T19" fmla="*/ 84 h 127"/>
                    <a:gd name="T20" fmla="*/ 1 w 83"/>
                    <a:gd name="T21" fmla="*/ 84 h 127"/>
                    <a:gd name="T22" fmla="*/ 0 w 83"/>
                    <a:gd name="T23" fmla="*/ 84 h 127"/>
                    <a:gd name="T24" fmla="*/ 0 w 83"/>
                    <a:gd name="T25" fmla="*/ 84 h 127"/>
                    <a:gd name="T26" fmla="*/ 11 w 83"/>
                    <a:gd name="T27" fmla="*/ 126 h 127"/>
                    <a:gd name="T28" fmla="*/ 13 w 83"/>
                    <a:gd name="T29" fmla="*/ 126 h 127"/>
                    <a:gd name="T30" fmla="*/ 13 w 83"/>
                    <a:gd name="T31" fmla="*/ 124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3" h="127">
                      <a:moveTo>
                        <a:pt x="13" y="124"/>
                      </a:moveTo>
                      <a:cubicBezTo>
                        <a:pt x="7" y="112"/>
                        <a:pt x="3" y="98"/>
                        <a:pt x="3" y="84"/>
                      </a:cubicBezTo>
                      <a:cubicBezTo>
                        <a:pt x="3" y="84"/>
                        <a:pt x="3" y="84"/>
                        <a:pt x="3" y="84"/>
                      </a:cubicBezTo>
                      <a:cubicBezTo>
                        <a:pt x="3" y="84"/>
                        <a:pt x="3" y="84"/>
                        <a:pt x="3" y="84"/>
                      </a:cubicBezTo>
                      <a:cubicBezTo>
                        <a:pt x="3" y="83"/>
                        <a:pt x="3" y="83"/>
                        <a:pt x="3" y="83"/>
                      </a:cubicBezTo>
                      <a:cubicBezTo>
                        <a:pt x="3" y="39"/>
                        <a:pt x="38" y="4"/>
                        <a:pt x="81" y="3"/>
                      </a:cubicBezTo>
                      <a:cubicBezTo>
                        <a:pt x="82" y="3"/>
                        <a:pt x="83" y="3"/>
                        <a:pt x="83" y="2"/>
                      </a:cubicBezTo>
                      <a:cubicBezTo>
                        <a:pt x="83" y="1"/>
                        <a:pt x="82" y="0"/>
                        <a:pt x="81" y="0"/>
                      </a:cubicBezTo>
                      <a:cubicBezTo>
                        <a:pt x="36" y="1"/>
                        <a:pt x="0" y="38"/>
                        <a:pt x="0" y="83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99"/>
                        <a:pt x="4" y="113"/>
                        <a:pt x="11" y="126"/>
                      </a:cubicBezTo>
                      <a:cubicBezTo>
                        <a:pt x="11" y="126"/>
                        <a:pt x="12" y="127"/>
                        <a:pt x="13" y="126"/>
                      </a:cubicBezTo>
                      <a:cubicBezTo>
                        <a:pt x="14" y="126"/>
                        <a:pt x="14" y="125"/>
                        <a:pt x="13" y="124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3" name="Freeform 251"/>
                <p:cNvSpPr>
                  <a:spLocks noEditPoints="1"/>
                </p:cNvSpPr>
                <p:nvPr/>
              </p:nvSpPr>
              <p:spPr bwMode="auto">
                <a:xfrm>
                  <a:off x="5640388" y="1766888"/>
                  <a:ext cx="4763" cy="60325"/>
                </a:xfrm>
                <a:custGeom>
                  <a:avLst/>
                  <a:gdLst>
                    <a:gd name="T0" fmla="*/ 0 w 3"/>
                    <a:gd name="T1" fmla="*/ 38 h 43"/>
                    <a:gd name="T2" fmla="*/ 0 w 3"/>
                    <a:gd name="T3" fmla="*/ 42 h 43"/>
                    <a:gd name="T4" fmla="*/ 2 w 3"/>
                    <a:gd name="T5" fmla="*/ 43 h 43"/>
                    <a:gd name="T6" fmla="*/ 3 w 3"/>
                    <a:gd name="T7" fmla="*/ 42 h 43"/>
                    <a:gd name="T8" fmla="*/ 3 w 3"/>
                    <a:gd name="T9" fmla="*/ 38 h 43"/>
                    <a:gd name="T10" fmla="*/ 2 w 3"/>
                    <a:gd name="T11" fmla="*/ 36 h 43"/>
                    <a:gd name="T12" fmla="*/ 0 w 3"/>
                    <a:gd name="T13" fmla="*/ 38 h 43"/>
                    <a:gd name="T14" fmla="*/ 0 w 3"/>
                    <a:gd name="T15" fmla="*/ 26 h 43"/>
                    <a:gd name="T16" fmla="*/ 0 w 3"/>
                    <a:gd name="T17" fmla="*/ 30 h 43"/>
                    <a:gd name="T18" fmla="*/ 2 w 3"/>
                    <a:gd name="T19" fmla="*/ 31 h 43"/>
                    <a:gd name="T20" fmla="*/ 3 w 3"/>
                    <a:gd name="T21" fmla="*/ 30 h 43"/>
                    <a:gd name="T22" fmla="*/ 3 w 3"/>
                    <a:gd name="T23" fmla="*/ 26 h 43"/>
                    <a:gd name="T24" fmla="*/ 2 w 3"/>
                    <a:gd name="T25" fmla="*/ 24 h 43"/>
                    <a:gd name="T26" fmla="*/ 0 w 3"/>
                    <a:gd name="T27" fmla="*/ 26 h 43"/>
                    <a:gd name="T28" fmla="*/ 0 w 3"/>
                    <a:gd name="T29" fmla="*/ 14 h 43"/>
                    <a:gd name="T30" fmla="*/ 0 w 3"/>
                    <a:gd name="T31" fmla="*/ 18 h 43"/>
                    <a:gd name="T32" fmla="*/ 2 w 3"/>
                    <a:gd name="T33" fmla="*/ 19 h 43"/>
                    <a:gd name="T34" fmla="*/ 3 w 3"/>
                    <a:gd name="T35" fmla="*/ 18 h 43"/>
                    <a:gd name="T36" fmla="*/ 3 w 3"/>
                    <a:gd name="T37" fmla="*/ 14 h 43"/>
                    <a:gd name="T38" fmla="*/ 2 w 3"/>
                    <a:gd name="T39" fmla="*/ 12 h 43"/>
                    <a:gd name="T40" fmla="*/ 0 w 3"/>
                    <a:gd name="T41" fmla="*/ 14 h 43"/>
                    <a:gd name="T42" fmla="*/ 0 w 3"/>
                    <a:gd name="T43" fmla="*/ 2 h 43"/>
                    <a:gd name="T44" fmla="*/ 0 w 3"/>
                    <a:gd name="T45" fmla="*/ 6 h 43"/>
                    <a:gd name="T46" fmla="*/ 2 w 3"/>
                    <a:gd name="T47" fmla="*/ 7 h 43"/>
                    <a:gd name="T48" fmla="*/ 3 w 3"/>
                    <a:gd name="T49" fmla="*/ 6 h 43"/>
                    <a:gd name="T50" fmla="*/ 3 w 3"/>
                    <a:gd name="T51" fmla="*/ 2 h 43"/>
                    <a:gd name="T52" fmla="*/ 2 w 3"/>
                    <a:gd name="T53" fmla="*/ 0 h 43"/>
                    <a:gd name="T54" fmla="*/ 0 w 3"/>
                    <a:gd name="T55" fmla="*/ 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" h="43">
                      <a:moveTo>
                        <a:pt x="0" y="38"/>
                      </a:move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3"/>
                        <a:pt x="1" y="43"/>
                        <a:pt x="2" y="43"/>
                      </a:cubicBezTo>
                      <a:cubicBezTo>
                        <a:pt x="2" y="43"/>
                        <a:pt x="3" y="43"/>
                        <a:pt x="3" y="4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7"/>
                        <a:pt x="2" y="36"/>
                        <a:pt x="2" y="36"/>
                      </a:cubicBezTo>
                      <a:cubicBezTo>
                        <a:pt x="1" y="36"/>
                        <a:pt x="0" y="37"/>
                        <a:pt x="0" y="38"/>
                      </a:cubicBezTo>
                      <a:close/>
                      <a:moveTo>
                        <a:pt x="0" y="26"/>
                      </a:move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1"/>
                        <a:pt x="1" y="31"/>
                        <a:pt x="2" y="31"/>
                      </a:cubicBezTo>
                      <a:cubicBezTo>
                        <a:pt x="2" y="31"/>
                        <a:pt x="3" y="31"/>
                        <a:pt x="3" y="30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5"/>
                        <a:pt x="2" y="24"/>
                        <a:pt x="2" y="24"/>
                      </a:cubicBezTo>
                      <a:cubicBezTo>
                        <a:pt x="1" y="24"/>
                        <a:pt x="0" y="25"/>
                        <a:pt x="0" y="26"/>
                      </a:cubicBezTo>
                      <a:close/>
                      <a:moveTo>
                        <a:pt x="0" y="14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1" y="19"/>
                        <a:pt x="2" y="19"/>
                      </a:cubicBezTo>
                      <a:cubicBezTo>
                        <a:pt x="2" y="19"/>
                        <a:pt x="3" y="19"/>
                        <a:pt x="3" y="18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3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lose/>
                      <a:moveTo>
                        <a:pt x="0" y="2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1" y="7"/>
                        <a:pt x="2" y="7"/>
                      </a:cubicBezTo>
                      <a:cubicBezTo>
                        <a:pt x="2" y="7"/>
                        <a:pt x="3" y="6"/>
                        <a:pt x="3" y="6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4" name="Freeform 252"/>
                <p:cNvSpPr>
                  <a:spLocks noEditPoints="1"/>
                </p:cNvSpPr>
                <p:nvPr/>
              </p:nvSpPr>
              <p:spPr bwMode="auto">
                <a:xfrm>
                  <a:off x="5686425" y="1919288"/>
                  <a:ext cx="58738" cy="20638"/>
                </a:xfrm>
                <a:custGeom>
                  <a:avLst/>
                  <a:gdLst>
                    <a:gd name="T0" fmla="*/ 35 w 41"/>
                    <a:gd name="T1" fmla="*/ 14 h 14"/>
                    <a:gd name="T2" fmla="*/ 39 w 41"/>
                    <a:gd name="T3" fmla="*/ 14 h 14"/>
                    <a:gd name="T4" fmla="*/ 41 w 41"/>
                    <a:gd name="T5" fmla="*/ 13 h 14"/>
                    <a:gd name="T6" fmla="*/ 39 w 41"/>
                    <a:gd name="T7" fmla="*/ 11 h 14"/>
                    <a:gd name="T8" fmla="*/ 35 w 41"/>
                    <a:gd name="T9" fmla="*/ 11 h 14"/>
                    <a:gd name="T10" fmla="*/ 34 w 41"/>
                    <a:gd name="T11" fmla="*/ 13 h 14"/>
                    <a:gd name="T12" fmla="*/ 35 w 41"/>
                    <a:gd name="T13" fmla="*/ 14 h 14"/>
                    <a:gd name="T14" fmla="*/ 23 w 41"/>
                    <a:gd name="T15" fmla="*/ 12 h 14"/>
                    <a:gd name="T16" fmla="*/ 27 w 41"/>
                    <a:gd name="T17" fmla="*/ 13 h 14"/>
                    <a:gd name="T18" fmla="*/ 29 w 41"/>
                    <a:gd name="T19" fmla="*/ 12 h 14"/>
                    <a:gd name="T20" fmla="*/ 28 w 41"/>
                    <a:gd name="T21" fmla="*/ 10 h 14"/>
                    <a:gd name="T22" fmla="*/ 24 w 41"/>
                    <a:gd name="T23" fmla="*/ 9 h 14"/>
                    <a:gd name="T24" fmla="*/ 22 w 41"/>
                    <a:gd name="T25" fmla="*/ 11 h 14"/>
                    <a:gd name="T26" fmla="*/ 23 w 41"/>
                    <a:gd name="T27" fmla="*/ 12 h 14"/>
                    <a:gd name="T28" fmla="*/ 11 w 41"/>
                    <a:gd name="T29" fmla="*/ 8 h 14"/>
                    <a:gd name="T30" fmla="*/ 15 w 41"/>
                    <a:gd name="T31" fmla="*/ 10 h 14"/>
                    <a:gd name="T32" fmla="*/ 17 w 41"/>
                    <a:gd name="T33" fmla="*/ 9 h 14"/>
                    <a:gd name="T34" fmla="*/ 16 w 41"/>
                    <a:gd name="T35" fmla="*/ 7 h 14"/>
                    <a:gd name="T36" fmla="*/ 13 w 41"/>
                    <a:gd name="T37" fmla="*/ 6 h 14"/>
                    <a:gd name="T38" fmla="*/ 11 w 41"/>
                    <a:gd name="T39" fmla="*/ 6 h 14"/>
                    <a:gd name="T40" fmla="*/ 11 w 41"/>
                    <a:gd name="T41" fmla="*/ 8 h 14"/>
                    <a:gd name="T42" fmla="*/ 1 w 41"/>
                    <a:gd name="T43" fmla="*/ 2 h 14"/>
                    <a:gd name="T44" fmla="*/ 4 w 41"/>
                    <a:gd name="T45" fmla="*/ 5 h 14"/>
                    <a:gd name="T46" fmla="*/ 6 w 41"/>
                    <a:gd name="T47" fmla="*/ 4 h 14"/>
                    <a:gd name="T48" fmla="*/ 6 w 41"/>
                    <a:gd name="T49" fmla="*/ 2 h 14"/>
                    <a:gd name="T50" fmla="*/ 2 w 41"/>
                    <a:gd name="T51" fmla="*/ 0 h 14"/>
                    <a:gd name="T52" fmla="*/ 0 w 41"/>
                    <a:gd name="T53" fmla="*/ 0 h 14"/>
                    <a:gd name="T54" fmla="*/ 1 w 41"/>
                    <a:gd name="T55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1" h="14">
                      <a:moveTo>
                        <a:pt x="35" y="14"/>
                      </a:moveTo>
                      <a:cubicBezTo>
                        <a:pt x="37" y="14"/>
                        <a:pt x="38" y="14"/>
                        <a:pt x="39" y="14"/>
                      </a:cubicBezTo>
                      <a:cubicBezTo>
                        <a:pt x="40" y="14"/>
                        <a:pt x="41" y="14"/>
                        <a:pt x="41" y="13"/>
                      </a:cubicBezTo>
                      <a:cubicBezTo>
                        <a:pt x="41" y="12"/>
                        <a:pt x="40" y="11"/>
                        <a:pt x="39" y="11"/>
                      </a:cubicBezTo>
                      <a:cubicBezTo>
                        <a:pt x="38" y="11"/>
                        <a:pt x="37" y="11"/>
                        <a:pt x="35" y="11"/>
                      </a:cubicBezTo>
                      <a:cubicBezTo>
                        <a:pt x="35" y="11"/>
                        <a:pt x="34" y="12"/>
                        <a:pt x="34" y="13"/>
                      </a:cubicBezTo>
                      <a:cubicBezTo>
                        <a:pt x="34" y="13"/>
                        <a:pt x="34" y="14"/>
                        <a:pt x="35" y="14"/>
                      </a:cubicBezTo>
                      <a:close/>
                      <a:moveTo>
                        <a:pt x="23" y="12"/>
                      </a:moveTo>
                      <a:cubicBezTo>
                        <a:pt x="24" y="13"/>
                        <a:pt x="26" y="13"/>
                        <a:pt x="27" y="13"/>
                      </a:cubicBezTo>
                      <a:cubicBezTo>
                        <a:pt x="28" y="13"/>
                        <a:pt x="29" y="13"/>
                        <a:pt x="29" y="12"/>
                      </a:cubicBezTo>
                      <a:cubicBezTo>
                        <a:pt x="29" y="11"/>
                        <a:pt x="28" y="10"/>
                        <a:pt x="28" y="10"/>
                      </a:cubicBezTo>
                      <a:cubicBezTo>
                        <a:pt x="26" y="10"/>
                        <a:pt x="25" y="10"/>
                        <a:pt x="24" y="9"/>
                      </a:cubicBezTo>
                      <a:cubicBezTo>
                        <a:pt x="23" y="9"/>
                        <a:pt x="22" y="10"/>
                        <a:pt x="22" y="11"/>
                      </a:cubicBezTo>
                      <a:cubicBezTo>
                        <a:pt x="22" y="11"/>
                        <a:pt x="22" y="12"/>
                        <a:pt x="23" y="12"/>
                      </a:cubicBezTo>
                      <a:close/>
                      <a:moveTo>
                        <a:pt x="11" y="8"/>
                      </a:moveTo>
                      <a:cubicBezTo>
                        <a:pt x="13" y="9"/>
                        <a:pt x="14" y="9"/>
                        <a:pt x="15" y="10"/>
                      </a:cubicBezTo>
                      <a:cubicBezTo>
                        <a:pt x="16" y="10"/>
                        <a:pt x="17" y="10"/>
                        <a:pt x="17" y="9"/>
                      </a:cubicBezTo>
                      <a:cubicBezTo>
                        <a:pt x="17" y="8"/>
                        <a:pt x="17" y="7"/>
                        <a:pt x="16" y="7"/>
                      </a:cubicBezTo>
                      <a:cubicBezTo>
                        <a:pt x="15" y="7"/>
                        <a:pt x="14" y="6"/>
                        <a:pt x="13" y="6"/>
                      </a:cubicBezTo>
                      <a:cubicBezTo>
                        <a:pt x="12" y="5"/>
                        <a:pt x="11" y="6"/>
                        <a:pt x="11" y="6"/>
                      </a:cubicBezTo>
                      <a:cubicBezTo>
                        <a:pt x="10" y="7"/>
                        <a:pt x="11" y="8"/>
                        <a:pt x="11" y="8"/>
                      </a:cubicBezTo>
                      <a:close/>
                      <a:moveTo>
                        <a:pt x="1" y="2"/>
                      </a:moveTo>
                      <a:cubicBezTo>
                        <a:pt x="2" y="3"/>
                        <a:pt x="3" y="4"/>
                        <a:pt x="4" y="5"/>
                      </a:cubicBezTo>
                      <a:cubicBezTo>
                        <a:pt x="5" y="5"/>
                        <a:pt x="6" y="5"/>
                        <a:pt x="6" y="4"/>
                      </a:cubicBezTo>
                      <a:cubicBezTo>
                        <a:pt x="7" y="3"/>
                        <a:pt x="6" y="3"/>
                        <a:pt x="6" y="2"/>
                      </a:cubicBezTo>
                      <a:cubicBezTo>
                        <a:pt x="5" y="1"/>
                        <a:pt x="3" y="1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5" name="Freeform 253"/>
                <p:cNvSpPr>
                  <a:spLocks/>
                </p:cNvSpPr>
                <p:nvPr/>
              </p:nvSpPr>
              <p:spPr bwMode="auto">
                <a:xfrm>
                  <a:off x="5640388" y="1833563"/>
                  <a:ext cx="50800" cy="90488"/>
                </a:xfrm>
                <a:custGeom>
                  <a:avLst/>
                  <a:gdLst>
                    <a:gd name="T0" fmla="*/ 0 w 35"/>
                    <a:gd name="T1" fmla="*/ 1 h 63"/>
                    <a:gd name="T2" fmla="*/ 0 w 35"/>
                    <a:gd name="T3" fmla="*/ 1 h 63"/>
                    <a:gd name="T4" fmla="*/ 33 w 35"/>
                    <a:gd name="T5" fmla="*/ 62 h 63"/>
                    <a:gd name="T6" fmla="*/ 35 w 35"/>
                    <a:gd name="T7" fmla="*/ 62 h 63"/>
                    <a:gd name="T8" fmla="*/ 34 w 35"/>
                    <a:gd name="T9" fmla="*/ 60 h 63"/>
                    <a:gd name="T10" fmla="*/ 3 w 35"/>
                    <a:gd name="T11" fmla="*/ 1 h 63"/>
                    <a:gd name="T12" fmla="*/ 3 w 35"/>
                    <a:gd name="T13" fmla="*/ 1 h 63"/>
                    <a:gd name="T14" fmla="*/ 2 w 35"/>
                    <a:gd name="T15" fmla="*/ 0 h 63"/>
                    <a:gd name="T16" fmla="*/ 0 w 35"/>
                    <a:gd name="T17" fmla="*/ 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6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6"/>
                        <a:pt x="12" y="49"/>
                        <a:pt x="33" y="62"/>
                      </a:cubicBezTo>
                      <a:cubicBezTo>
                        <a:pt x="33" y="63"/>
                        <a:pt x="34" y="63"/>
                        <a:pt x="35" y="62"/>
                      </a:cubicBezTo>
                      <a:cubicBezTo>
                        <a:pt x="35" y="61"/>
                        <a:pt x="35" y="60"/>
                        <a:pt x="34" y="60"/>
                      </a:cubicBezTo>
                      <a:cubicBezTo>
                        <a:pt x="15" y="47"/>
                        <a:pt x="3" y="25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6" name="Freeform 254"/>
                <p:cNvSpPr>
                  <a:spLocks/>
                </p:cNvSpPr>
                <p:nvPr/>
              </p:nvSpPr>
              <p:spPr bwMode="auto">
                <a:xfrm>
                  <a:off x="5902325" y="1649413"/>
                  <a:ext cx="347663" cy="582613"/>
                </a:xfrm>
                <a:custGeom>
                  <a:avLst/>
                  <a:gdLst>
                    <a:gd name="T0" fmla="*/ 82 w 243"/>
                    <a:gd name="T1" fmla="*/ 0 h 406"/>
                    <a:gd name="T2" fmla="*/ 80 w 243"/>
                    <a:gd name="T3" fmla="*/ 0 h 406"/>
                    <a:gd name="T4" fmla="*/ 2 w 243"/>
                    <a:gd name="T5" fmla="*/ 83 h 406"/>
                    <a:gd name="T6" fmla="*/ 2 w 243"/>
                    <a:gd name="T7" fmla="*/ 324 h 406"/>
                    <a:gd name="T8" fmla="*/ 80 w 243"/>
                    <a:gd name="T9" fmla="*/ 406 h 406"/>
                    <a:gd name="T10" fmla="*/ 82 w 243"/>
                    <a:gd name="T11" fmla="*/ 406 h 406"/>
                    <a:gd name="T12" fmla="*/ 162 w 243"/>
                    <a:gd name="T13" fmla="*/ 327 h 406"/>
                    <a:gd name="T14" fmla="*/ 162 w 243"/>
                    <a:gd name="T15" fmla="*/ 324 h 406"/>
                    <a:gd name="T16" fmla="*/ 242 w 243"/>
                    <a:gd name="T17" fmla="*/ 242 h 406"/>
                    <a:gd name="T18" fmla="*/ 232 w 243"/>
                    <a:gd name="T19" fmla="*/ 201 h 406"/>
                    <a:gd name="T20" fmla="*/ 242 w 243"/>
                    <a:gd name="T21" fmla="*/ 160 h 406"/>
                    <a:gd name="T22" fmla="*/ 162 w 243"/>
                    <a:gd name="T23" fmla="*/ 78 h 406"/>
                    <a:gd name="T24" fmla="*/ 162 w 243"/>
                    <a:gd name="T25" fmla="*/ 78 h 406"/>
                    <a:gd name="T26" fmla="*/ 82 w 243"/>
                    <a:gd name="T27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3" h="406">
                      <a:moveTo>
                        <a:pt x="82" y="0"/>
                      </a:moveTo>
                      <a:cubicBezTo>
                        <a:pt x="81" y="0"/>
                        <a:pt x="80" y="0"/>
                        <a:pt x="80" y="0"/>
                      </a:cubicBezTo>
                      <a:cubicBezTo>
                        <a:pt x="35" y="1"/>
                        <a:pt x="0" y="38"/>
                        <a:pt x="2" y="83"/>
                      </a:cubicBezTo>
                      <a:cubicBezTo>
                        <a:pt x="2" y="324"/>
                        <a:pt x="2" y="324"/>
                        <a:pt x="2" y="324"/>
                      </a:cubicBezTo>
                      <a:cubicBezTo>
                        <a:pt x="1" y="368"/>
                        <a:pt x="36" y="405"/>
                        <a:pt x="80" y="406"/>
                      </a:cubicBezTo>
                      <a:cubicBezTo>
                        <a:pt x="81" y="406"/>
                        <a:pt x="81" y="406"/>
                        <a:pt x="82" y="406"/>
                      </a:cubicBezTo>
                      <a:cubicBezTo>
                        <a:pt x="126" y="406"/>
                        <a:pt x="161" y="371"/>
                        <a:pt x="162" y="327"/>
                      </a:cubicBezTo>
                      <a:cubicBezTo>
                        <a:pt x="162" y="326"/>
                        <a:pt x="162" y="325"/>
                        <a:pt x="162" y="324"/>
                      </a:cubicBezTo>
                      <a:cubicBezTo>
                        <a:pt x="207" y="323"/>
                        <a:pt x="243" y="287"/>
                        <a:pt x="242" y="242"/>
                      </a:cubicBezTo>
                      <a:cubicBezTo>
                        <a:pt x="242" y="227"/>
                        <a:pt x="239" y="213"/>
                        <a:pt x="232" y="201"/>
                      </a:cubicBezTo>
                      <a:cubicBezTo>
                        <a:pt x="239" y="188"/>
                        <a:pt x="242" y="174"/>
                        <a:pt x="242" y="160"/>
                      </a:cubicBezTo>
                      <a:cubicBezTo>
                        <a:pt x="243" y="115"/>
                        <a:pt x="207" y="78"/>
                        <a:pt x="162" y="78"/>
                      </a:cubicBezTo>
                      <a:cubicBezTo>
                        <a:pt x="162" y="78"/>
                        <a:pt x="162" y="78"/>
                        <a:pt x="162" y="78"/>
                      </a:cubicBezTo>
                      <a:cubicBezTo>
                        <a:pt x="161" y="34"/>
                        <a:pt x="125" y="0"/>
                        <a:pt x="82" y="0"/>
                      </a:cubicBezTo>
                    </a:path>
                  </a:pathLst>
                </a:custGeom>
                <a:solidFill>
                  <a:srgbClr val="D8D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7" name="Freeform 255"/>
                <p:cNvSpPr>
                  <a:spLocks/>
                </p:cNvSpPr>
                <p:nvPr/>
              </p:nvSpPr>
              <p:spPr bwMode="auto">
                <a:xfrm>
                  <a:off x="5899150" y="1646238"/>
                  <a:ext cx="239713" cy="592138"/>
                </a:xfrm>
                <a:custGeom>
                  <a:avLst/>
                  <a:gdLst>
                    <a:gd name="T0" fmla="*/ 168 w 168"/>
                    <a:gd name="T1" fmla="*/ 86 h 413"/>
                    <a:gd name="T2" fmla="*/ 168 w 168"/>
                    <a:gd name="T3" fmla="*/ 84 h 413"/>
                    <a:gd name="T4" fmla="*/ 86 w 168"/>
                    <a:gd name="T5" fmla="*/ 0 h 413"/>
                    <a:gd name="T6" fmla="*/ 84 w 168"/>
                    <a:gd name="T7" fmla="*/ 0 h 413"/>
                    <a:gd name="T8" fmla="*/ 0 w 168"/>
                    <a:gd name="T9" fmla="*/ 82 h 413"/>
                    <a:gd name="T10" fmla="*/ 0 w 168"/>
                    <a:gd name="T11" fmla="*/ 82 h 413"/>
                    <a:gd name="T12" fmla="*/ 0 w 168"/>
                    <a:gd name="T13" fmla="*/ 84 h 413"/>
                    <a:gd name="T14" fmla="*/ 0 w 168"/>
                    <a:gd name="T15" fmla="*/ 86 h 413"/>
                    <a:gd name="T16" fmla="*/ 4 w 168"/>
                    <a:gd name="T17" fmla="*/ 86 h 413"/>
                    <a:gd name="T18" fmla="*/ 0 w 168"/>
                    <a:gd name="T19" fmla="*/ 86 h 413"/>
                    <a:gd name="T20" fmla="*/ 0 w 168"/>
                    <a:gd name="T21" fmla="*/ 327 h 413"/>
                    <a:gd name="T22" fmla="*/ 4 w 168"/>
                    <a:gd name="T23" fmla="*/ 327 h 413"/>
                    <a:gd name="T24" fmla="*/ 0 w 168"/>
                    <a:gd name="T25" fmla="*/ 327 h 413"/>
                    <a:gd name="T26" fmla="*/ 0 w 168"/>
                    <a:gd name="T27" fmla="*/ 329 h 413"/>
                    <a:gd name="T28" fmla="*/ 82 w 168"/>
                    <a:gd name="T29" fmla="*/ 413 h 413"/>
                    <a:gd name="T30" fmla="*/ 84 w 168"/>
                    <a:gd name="T31" fmla="*/ 413 h 413"/>
                    <a:gd name="T32" fmla="*/ 168 w 168"/>
                    <a:gd name="T33" fmla="*/ 330 h 413"/>
                    <a:gd name="T34" fmla="*/ 168 w 168"/>
                    <a:gd name="T35" fmla="*/ 330 h 413"/>
                    <a:gd name="T36" fmla="*/ 168 w 168"/>
                    <a:gd name="T37" fmla="*/ 329 h 413"/>
                    <a:gd name="T38" fmla="*/ 168 w 168"/>
                    <a:gd name="T39" fmla="*/ 327 h 413"/>
                    <a:gd name="T40" fmla="*/ 164 w 168"/>
                    <a:gd name="T41" fmla="*/ 323 h 413"/>
                    <a:gd name="T42" fmla="*/ 160 w 168"/>
                    <a:gd name="T43" fmla="*/ 327 h 413"/>
                    <a:gd name="T44" fmla="*/ 160 w 168"/>
                    <a:gd name="T45" fmla="*/ 329 h 413"/>
                    <a:gd name="T46" fmla="*/ 160 w 168"/>
                    <a:gd name="T47" fmla="*/ 330 h 413"/>
                    <a:gd name="T48" fmla="*/ 160 w 168"/>
                    <a:gd name="T49" fmla="*/ 330 h 413"/>
                    <a:gd name="T50" fmla="*/ 84 w 168"/>
                    <a:gd name="T51" fmla="*/ 405 h 413"/>
                    <a:gd name="T52" fmla="*/ 82 w 168"/>
                    <a:gd name="T53" fmla="*/ 405 h 413"/>
                    <a:gd name="T54" fmla="*/ 8 w 168"/>
                    <a:gd name="T55" fmla="*/ 329 h 413"/>
                    <a:gd name="T56" fmla="*/ 8 w 168"/>
                    <a:gd name="T57" fmla="*/ 327 h 413"/>
                    <a:gd name="T58" fmla="*/ 8 w 168"/>
                    <a:gd name="T59" fmla="*/ 327 h 413"/>
                    <a:gd name="T60" fmla="*/ 8 w 168"/>
                    <a:gd name="T61" fmla="*/ 86 h 413"/>
                    <a:gd name="T62" fmla="*/ 8 w 168"/>
                    <a:gd name="T63" fmla="*/ 85 h 413"/>
                    <a:gd name="T64" fmla="*/ 8 w 168"/>
                    <a:gd name="T65" fmla="*/ 84 h 413"/>
                    <a:gd name="T66" fmla="*/ 8 w 168"/>
                    <a:gd name="T67" fmla="*/ 82 h 413"/>
                    <a:gd name="T68" fmla="*/ 8 w 168"/>
                    <a:gd name="T69" fmla="*/ 82 h 413"/>
                    <a:gd name="T70" fmla="*/ 84 w 168"/>
                    <a:gd name="T71" fmla="*/ 8 h 413"/>
                    <a:gd name="T72" fmla="*/ 86 w 168"/>
                    <a:gd name="T73" fmla="*/ 8 h 413"/>
                    <a:gd name="T74" fmla="*/ 160 w 168"/>
                    <a:gd name="T75" fmla="*/ 84 h 413"/>
                    <a:gd name="T76" fmla="*/ 160 w 168"/>
                    <a:gd name="T77" fmla="*/ 85 h 413"/>
                    <a:gd name="T78" fmla="*/ 164 w 168"/>
                    <a:gd name="T79" fmla="*/ 90 h 413"/>
                    <a:gd name="T80" fmla="*/ 168 w 168"/>
                    <a:gd name="T81" fmla="*/ 86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68" h="413">
                      <a:moveTo>
                        <a:pt x="168" y="86"/>
                      </a:moveTo>
                      <a:cubicBezTo>
                        <a:pt x="168" y="85"/>
                        <a:pt x="168" y="84"/>
                        <a:pt x="168" y="84"/>
                      </a:cubicBezTo>
                      <a:cubicBezTo>
                        <a:pt x="168" y="38"/>
                        <a:pt x="132" y="1"/>
                        <a:pt x="86" y="0"/>
                      </a:cubicBezTo>
                      <a:cubicBezTo>
                        <a:pt x="85" y="0"/>
                        <a:pt x="85" y="0"/>
                        <a:pt x="84" y="0"/>
                      </a:cubicBezTo>
                      <a:cubicBezTo>
                        <a:pt x="38" y="0"/>
                        <a:pt x="1" y="36"/>
                        <a:pt x="0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0" y="83"/>
                        <a:pt x="0" y="83"/>
                        <a:pt x="0" y="84"/>
                      </a:cubicBezTo>
                      <a:cubicBezTo>
                        <a:pt x="0" y="84"/>
                        <a:pt x="0" y="85"/>
                        <a:pt x="0" y="86"/>
                      </a:cubicBezTo>
                      <a:cubicBezTo>
                        <a:pt x="4" y="86"/>
                        <a:pt x="4" y="86"/>
                        <a:pt x="4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327"/>
                        <a:pt x="0" y="327"/>
                        <a:pt x="0" y="327"/>
                      </a:cubicBezTo>
                      <a:cubicBezTo>
                        <a:pt x="4" y="327"/>
                        <a:pt x="4" y="327"/>
                        <a:pt x="4" y="327"/>
                      </a:cubicBezTo>
                      <a:cubicBezTo>
                        <a:pt x="0" y="327"/>
                        <a:pt x="0" y="327"/>
                        <a:pt x="0" y="327"/>
                      </a:cubicBezTo>
                      <a:cubicBezTo>
                        <a:pt x="0" y="327"/>
                        <a:pt x="0" y="328"/>
                        <a:pt x="0" y="329"/>
                      </a:cubicBezTo>
                      <a:cubicBezTo>
                        <a:pt x="0" y="374"/>
                        <a:pt x="36" y="412"/>
                        <a:pt x="82" y="413"/>
                      </a:cubicBezTo>
                      <a:cubicBezTo>
                        <a:pt x="83" y="413"/>
                        <a:pt x="83" y="413"/>
                        <a:pt x="84" y="413"/>
                      </a:cubicBezTo>
                      <a:cubicBezTo>
                        <a:pt x="130" y="413"/>
                        <a:pt x="167" y="376"/>
                        <a:pt x="168" y="330"/>
                      </a:cubicBezTo>
                      <a:cubicBezTo>
                        <a:pt x="168" y="330"/>
                        <a:pt x="168" y="330"/>
                        <a:pt x="168" y="330"/>
                      </a:cubicBezTo>
                      <a:cubicBezTo>
                        <a:pt x="168" y="330"/>
                        <a:pt x="168" y="329"/>
                        <a:pt x="168" y="329"/>
                      </a:cubicBezTo>
                      <a:cubicBezTo>
                        <a:pt x="168" y="328"/>
                        <a:pt x="168" y="327"/>
                        <a:pt x="168" y="327"/>
                      </a:cubicBezTo>
                      <a:cubicBezTo>
                        <a:pt x="168" y="324"/>
                        <a:pt x="166" y="323"/>
                        <a:pt x="164" y="323"/>
                      </a:cubicBezTo>
                      <a:cubicBezTo>
                        <a:pt x="162" y="323"/>
                        <a:pt x="160" y="325"/>
                        <a:pt x="160" y="327"/>
                      </a:cubicBezTo>
                      <a:cubicBezTo>
                        <a:pt x="160" y="327"/>
                        <a:pt x="160" y="328"/>
                        <a:pt x="160" y="329"/>
                      </a:cubicBezTo>
                      <a:cubicBezTo>
                        <a:pt x="160" y="329"/>
                        <a:pt x="160" y="330"/>
                        <a:pt x="160" y="330"/>
                      </a:cubicBezTo>
                      <a:cubicBezTo>
                        <a:pt x="160" y="330"/>
                        <a:pt x="160" y="330"/>
                        <a:pt x="160" y="330"/>
                      </a:cubicBezTo>
                      <a:cubicBezTo>
                        <a:pt x="159" y="372"/>
                        <a:pt x="125" y="405"/>
                        <a:pt x="84" y="405"/>
                      </a:cubicBezTo>
                      <a:cubicBezTo>
                        <a:pt x="83" y="405"/>
                        <a:pt x="83" y="405"/>
                        <a:pt x="82" y="405"/>
                      </a:cubicBezTo>
                      <a:cubicBezTo>
                        <a:pt x="41" y="404"/>
                        <a:pt x="8" y="370"/>
                        <a:pt x="8" y="329"/>
                      </a:cubicBezTo>
                      <a:cubicBezTo>
                        <a:pt x="8" y="328"/>
                        <a:pt x="8" y="327"/>
                        <a:pt x="8" y="327"/>
                      </a:cubicBezTo>
                      <a:cubicBezTo>
                        <a:pt x="8" y="327"/>
                        <a:pt x="8" y="327"/>
                        <a:pt x="8" y="327"/>
                      </a:cubicBezTo>
                      <a:cubicBezTo>
                        <a:pt x="8" y="86"/>
                        <a:pt x="8" y="86"/>
                        <a:pt x="8" y="86"/>
                      </a:cubicBez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8" y="85"/>
                        <a:pt x="8" y="84"/>
                        <a:pt x="8" y="84"/>
                      </a:cubicBezTo>
                      <a:cubicBezTo>
                        <a:pt x="8" y="83"/>
                        <a:pt x="8" y="83"/>
                        <a:pt x="8" y="82"/>
                      </a:cubicBezTo>
                      <a:cubicBezTo>
                        <a:pt x="8" y="82"/>
                        <a:pt x="8" y="82"/>
                        <a:pt x="8" y="82"/>
                      </a:cubicBezTo>
                      <a:cubicBezTo>
                        <a:pt x="9" y="41"/>
                        <a:pt x="43" y="8"/>
                        <a:pt x="84" y="8"/>
                      </a:cubicBezTo>
                      <a:cubicBezTo>
                        <a:pt x="85" y="8"/>
                        <a:pt x="85" y="8"/>
                        <a:pt x="86" y="8"/>
                      </a:cubicBezTo>
                      <a:cubicBezTo>
                        <a:pt x="127" y="8"/>
                        <a:pt x="160" y="42"/>
                        <a:pt x="160" y="84"/>
                      </a:cubicBezTo>
                      <a:cubicBezTo>
                        <a:pt x="160" y="84"/>
                        <a:pt x="160" y="85"/>
                        <a:pt x="160" y="85"/>
                      </a:cubicBezTo>
                      <a:cubicBezTo>
                        <a:pt x="160" y="88"/>
                        <a:pt x="162" y="89"/>
                        <a:pt x="164" y="90"/>
                      </a:cubicBezTo>
                      <a:cubicBezTo>
                        <a:pt x="166" y="90"/>
                        <a:pt x="168" y="88"/>
                        <a:pt x="168" y="86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8" name="Freeform 256"/>
                <p:cNvSpPr>
                  <a:spLocks/>
                </p:cNvSpPr>
                <p:nvPr/>
              </p:nvSpPr>
              <p:spPr bwMode="auto">
                <a:xfrm>
                  <a:off x="6127750" y="1930400"/>
                  <a:ext cx="127000" cy="190500"/>
                </a:xfrm>
                <a:custGeom>
                  <a:avLst/>
                  <a:gdLst>
                    <a:gd name="T0" fmla="*/ 4 w 88"/>
                    <a:gd name="T1" fmla="*/ 132 h 132"/>
                    <a:gd name="T2" fmla="*/ 88 w 88"/>
                    <a:gd name="T3" fmla="*/ 47 h 132"/>
                    <a:gd name="T4" fmla="*/ 88 w 88"/>
                    <a:gd name="T5" fmla="*/ 46 h 132"/>
                    <a:gd name="T6" fmla="*/ 88 w 88"/>
                    <a:gd name="T7" fmla="*/ 46 h 132"/>
                    <a:gd name="T8" fmla="*/ 88 w 88"/>
                    <a:gd name="T9" fmla="*/ 46 h 132"/>
                    <a:gd name="T10" fmla="*/ 88 w 88"/>
                    <a:gd name="T11" fmla="*/ 46 h 132"/>
                    <a:gd name="T12" fmla="*/ 77 w 88"/>
                    <a:gd name="T13" fmla="*/ 3 h 132"/>
                    <a:gd name="T14" fmla="*/ 72 w 88"/>
                    <a:gd name="T15" fmla="*/ 1 h 132"/>
                    <a:gd name="T16" fmla="*/ 70 w 88"/>
                    <a:gd name="T17" fmla="*/ 7 h 132"/>
                    <a:gd name="T18" fmla="*/ 80 w 88"/>
                    <a:gd name="T19" fmla="*/ 46 h 132"/>
                    <a:gd name="T20" fmla="*/ 80 w 88"/>
                    <a:gd name="T21" fmla="*/ 46 h 132"/>
                    <a:gd name="T22" fmla="*/ 80 w 88"/>
                    <a:gd name="T23" fmla="*/ 46 h 132"/>
                    <a:gd name="T24" fmla="*/ 80 w 88"/>
                    <a:gd name="T25" fmla="*/ 46 h 132"/>
                    <a:gd name="T26" fmla="*/ 80 w 88"/>
                    <a:gd name="T27" fmla="*/ 47 h 132"/>
                    <a:gd name="T28" fmla="*/ 4 w 88"/>
                    <a:gd name="T29" fmla="*/ 124 h 132"/>
                    <a:gd name="T30" fmla="*/ 0 w 88"/>
                    <a:gd name="T31" fmla="*/ 128 h 132"/>
                    <a:gd name="T32" fmla="*/ 4 w 88"/>
                    <a:gd name="T33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132">
                      <a:moveTo>
                        <a:pt x="4" y="132"/>
                      </a:moveTo>
                      <a:cubicBezTo>
                        <a:pt x="51" y="131"/>
                        <a:pt x="88" y="93"/>
                        <a:pt x="88" y="47"/>
                      </a:cubicBezTo>
                      <a:cubicBezTo>
                        <a:pt x="88" y="46"/>
                        <a:pt x="88" y="46"/>
                        <a:pt x="88" y="46"/>
                      </a:cubicBezTo>
                      <a:cubicBezTo>
                        <a:pt x="88" y="46"/>
                        <a:pt x="88" y="46"/>
                        <a:pt x="88" y="46"/>
                      </a:cubicBezTo>
                      <a:cubicBezTo>
                        <a:pt x="88" y="46"/>
                        <a:pt x="88" y="46"/>
                        <a:pt x="88" y="46"/>
                      </a:cubicBezTo>
                      <a:cubicBezTo>
                        <a:pt x="88" y="46"/>
                        <a:pt x="88" y="46"/>
                        <a:pt x="88" y="46"/>
                      </a:cubicBezTo>
                      <a:cubicBezTo>
                        <a:pt x="88" y="31"/>
                        <a:pt x="85" y="16"/>
                        <a:pt x="77" y="3"/>
                      </a:cubicBezTo>
                      <a:cubicBezTo>
                        <a:pt x="76" y="1"/>
                        <a:pt x="74" y="0"/>
                        <a:pt x="72" y="1"/>
                      </a:cubicBezTo>
                      <a:cubicBezTo>
                        <a:pt x="70" y="2"/>
                        <a:pt x="69" y="5"/>
                        <a:pt x="70" y="7"/>
                      </a:cubicBezTo>
                      <a:cubicBezTo>
                        <a:pt x="77" y="19"/>
                        <a:pt x="80" y="32"/>
                        <a:pt x="80" y="46"/>
                      </a:cubicBezTo>
                      <a:cubicBezTo>
                        <a:pt x="80" y="46"/>
                        <a:pt x="80" y="46"/>
                        <a:pt x="80" y="46"/>
                      </a:cubicBezTo>
                      <a:cubicBezTo>
                        <a:pt x="80" y="46"/>
                        <a:pt x="80" y="46"/>
                        <a:pt x="80" y="46"/>
                      </a:cubicBezTo>
                      <a:cubicBezTo>
                        <a:pt x="80" y="46"/>
                        <a:pt x="80" y="46"/>
                        <a:pt x="80" y="46"/>
                      </a:cubicBezTo>
                      <a:cubicBezTo>
                        <a:pt x="80" y="47"/>
                        <a:pt x="80" y="47"/>
                        <a:pt x="80" y="47"/>
                      </a:cubicBezTo>
                      <a:cubicBezTo>
                        <a:pt x="80" y="89"/>
                        <a:pt x="46" y="123"/>
                        <a:pt x="4" y="124"/>
                      </a:cubicBezTo>
                      <a:cubicBezTo>
                        <a:pt x="2" y="124"/>
                        <a:pt x="0" y="126"/>
                        <a:pt x="0" y="128"/>
                      </a:cubicBezTo>
                      <a:cubicBezTo>
                        <a:pt x="0" y="130"/>
                        <a:pt x="2" y="132"/>
                        <a:pt x="4" y="132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9" name="Freeform 257"/>
                <p:cNvSpPr>
                  <a:spLocks/>
                </p:cNvSpPr>
                <p:nvPr/>
              </p:nvSpPr>
              <p:spPr bwMode="auto">
                <a:xfrm>
                  <a:off x="6127750" y="1755775"/>
                  <a:ext cx="127000" cy="188913"/>
                </a:xfrm>
                <a:custGeom>
                  <a:avLst/>
                  <a:gdLst>
                    <a:gd name="T0" fmla="*/ 77 w 88"/>
                    <a:gd name="T1" fmla="*/ 129 h 131"/>
                    <a:gd name="T2" fmla="*/ 88 w 88"/>
                    <a:gd name="T3" fmla="*/ 86 h 131"/>
                    <a:gd name="T4" fmla="*/ 88 w 88"/>
                    <a:gd name="T5" fmla="*/ 86 h 131"/>
                    <a:gd name="T6" fmla="*/ 88 w 88"/>
                    <a:gd name="T7" fmla="*/ 86 h 131"/>
                    <a:gd name="T8" fmla="*/ 88 w 88"/>
                    <a:gd name="T9" fmla="*/ 85 h 131"/>
                    <a:gd name="T10" fmla="*/ 4 w 88"/>
                    <a:gd name="T11" fmla="*/ 0 h 131"/>
                    <a:gd name="T12" fmla="*/ 4 w 88"/>
                    <a:gd name="T13" fmla="*/ 0 h 131"/>
                    <a:gd name="T14" fmla="*/ 4 w 88"/>
                    <a:gd name="T15" fmla="*/ 0 h 131"/>
                    <a:gd name="T16" fmla="*/ 0 w 88"/>
                    <a:gd name="T17" fmla="*/ 4 h 131"/>
                    <a:gd name="T18" fmla="*/ 4 w 88"/>
                    <a:gd name="T19" fmla="*/ 8 h 131"/>
                    <a:gd name="T20" fmla="*/ 4 w 88"/>
                    <a:gd name="T21" fmla="*/ 8 h 131"/>
                    <a:gd name="T22" fmla="*/ 4 w 88"/>
                    <a:gd name="T23" fmla="*/ 4 h 131"/>
                    <a:gd name="T24" fmla="*/ 4 w 88"/>
                    <a:gd name="T25" fmla="*/ 8 h 131"/>
                    <a:gd name="T26" fmla="*/ 80 w 88"/>
                    <a:gd name="T27" fmla="*/ 85 h 131"/>
                    <a:gd name="T28" fmla="*/ 80 w 88"/>
                    <a:gd name="T29" fmla="*/ 86 h 131"/>
                    <a:gd name="T30" fmla="*/ 80 w 88"/>
                    <a:gd name="T31" fmla="*/ 86 h 131"/>
                    <a:gd name="T32" fmla="*/ 80 w 88"/>
                    <a:gd name="T33" fmla="*/ 86 h 131"/>
                    <a:gd name="T34" fmla="*/ 70 w 88"/>
                    <a:gd name="T35" fmla="*/ 125 h 131"/>
                    <a:gd name="T36" fmla="*/ 72 w 88"/>
                    <a:gd name="T37" fmla="*/ 130 h 131"/>
                    <a:gd name="T38" fmla="*/ 77 w 88"/>
                    <a:gd name="T39" fmla="*/ 129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8" h="131">
                      <a:moveTo>
                        <a:pt x="77" y="129"/>
                      </a:moveTo>
                      <a:cubicBezTo>
                        <a:pt x="85" y="116"/>
                        <a:pt x="88" y="101"/>
                        <a:pt x="88" y="86"/>
                      </a:cubicBezTo>
                      <a:cubicBezTo>
                        <a:pt x="88" y="86"/>
                        <a:pt x="88" y="86"/>
                        <a:pt x="88" y="86"/>
                      </a:cubicBezTo>
                      <a:cubicBezTo>
                        <a:pt x="88" y="86"/>
                        <a:pt x="88" y="86"/>
                        <a:pt x="88" y="86"/>
                      </a:cubicBezTo>
                      <a:cubicBezTo>
                        <a:pt x="88" y="85"/>
                        <a:pt x="88" y="85"/>
                        <a:pt x="88" y="85"/>
                      </a:cubicBezTo>
                      <a:cubicBezTo>
                        <a:pt x="88" y="38"/>
                        <a:pt x="51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6" y="8"/>
                        <a:pt x="80" y="43"/>
                        <a:pt x="80" y="85"/>
                      </a:cubicBezTo>
                      <a:cubicBezTo>
                        <a:pt x="80" y="86"/>
                        <a:pt x="80" y="86"/>
                        <a:pt x="80" y="86"/>
                      </a:cubicBezTo>
                      <a:cubicBezTo>
                        <a:pt x="80" y="86"/>
                        <a:pt x="80" y="86"/>
                        <a:pt x="80" y="86"/>
                      </a:cubicBezTo>
                      <a:cubicBezTo>
                        <a:pt x="80" y="86"/>
                        <a:pt x="80" y="86"/>
                        <a:pt x="80" y="86"/>
                      </a:cubicBezTo>
                      <a:cubicBezTo>
                        <a:pt x="80" y="100"/>
                        <a:pt x="77" y="113"/>
                        <a:pt x="70" y="125"/>
                      </a:cubicBezTo>
                      <a:cubicBezTo>
                        <a:pt x="69" y="127"/>
                        <a:pt x="70" y="129"/>
                        <a:pt x="72" y="130"/>
                      </a:cubicBezTo>
                      <a:cubicBezTo>
                        <a:pt x="74" y="131"/>
                        <a:pt x="76" y="131"/>
                        <a:pt x="77" y="129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0" name="Freeform 258"/>
                <p:cNvSpPr>
                  <a:spLocks noEditPoints="1"/>
                </p:cNvSpPr>
                <p:nvPr/>
              </p:nvSpPr>
              <p:spPr bwMode="auto">
                <a:xfrm>
                  <a:off x="6034088" y="1919288"/>
                  <a:ext cx="57150" cy="20638"/>
                </a:xfrm>
                <a:custGeom>
                  <a:avLst/>
                  <a:gdLst>
                    <a:gd name="T0" fmla="*/ 5 w 40"/>
                    <a:gd name="T1" fmla="*/ 11 h 14"/>
                    <a:gd name="T2" fmla="*/ 2 w 40"/>
                    <a:gd name="T3" fmla="*/ 11 h 14"/>
                    <a:gd name="T4" fmla="*/ 0 w 40"/>
                    <a:gd name="T5" fmla="*/ 13 h 14"/>
                    <a:gd name="T6" fmla="*/ 2 w 40"/>
                    <a:gd name="T7" fmla="*/ 14 h 14"/>
                    <a:gd name="T8" fmla="*/ 6 w 40"/>
                    <a:gd name="T9" fmla="*/ 14 h 14"/>
                    <a:gd name="T10" fmla="*/ 7 w 40"/>
                    <a:gd name="T11" fmla="*/ 13 h 14"/>
                    <a:gd name="T12" fmla="*/ 5 w 40"/>
                    <a:gd name="T13" fmla="*/ 11 h 14"/>
                    <a:gd name="T14" fmla="*/ 17 w 40"/>
                    <a:gd name="T15" fmla="*/ 9 h 14"/>
                    <a:gd name="T16" fmla="*/ 13 w 40"/>
                    <a:gd name="T17" fmla="*/ 10 h 14"/>
                    <a:gd name="T18" fmla="*/ 12 w 40"/>
                    <a:gd name="T19" fmla="*/ 12 h 14"/>
                    <a:gd name="T20" fmla="*/ 14 w 40"/>
                    <a:gd name="T21" fmla="*/ 13 h 14"/>
                    <a:gd name="T22" fmla="*/ 17 w 40"/>
                    <a:gd name="T23" fmla="*/ 12 h 14"/>
                    <a:gd name="T24" fmla="*/ 19 w 40"/>
                    <a:gd name="T25" fmla="*/ 10 h 14"/>
                    <a:gd name="T26" fmla="*/ 17 w 40"/>
                    <a:gd name="T27" fmla="*/ 9 h 14"/>
                    <a:gd name="T28" fmla="*/ 28 w 40"/>
                    <a:gd name="T29" fmla="*/ 6 h 14"/>
                    <a:gd name="T30" fmla="*/ 24 w 40"/>
                    <a:gd name="T31" fmla="*/ 7 h 14"/>
                    <a:gd name="T32" fmla="*/ 23 w 40"/>
                    <a:gd name="T33" fmla="*/ 9 h 14"/>
                    <a:gd name="T34" fmla="*/ 25 w 40"/>
                    <a:gd name="T35" fmla="*/ 10 h 14"/>
                    <a:gd name="T36" fmla="*/ 29 w 40"/>
                    <a:gd name="T37" fmla="*/ 8 h 14"/>
                    <a:gd name="T38" fmla="*/ 30 w 40"/>
                    <a:gd name="T39" fmla="*/ 6 h 14"/>
                    <a:gd name="T40" fmla="*/ 28 w 40"/>
                    <a:gd name="T41" fmla="*/ 6 h 14"/>
                    <a:gd name="T42" fmla="*/ 38 w 40"/>
                    <a:gd name="T43" fmla="*/ 0 h 14"/>
                    <a:gd name="T44" fmla="*/ 34 w 40"/>
                    <a:gd name="T45" fmla="*/ 2 h 14"/>
                    <a:gd name="T46" fmla="*/ 34 w 40"/>
                    <a:gd name="T47" fmla="*/ 4 h 14"/>
                    <a:gd name="T48" fmla="*/ 36 w 40"/>
                    <a:gd name="T49" fmla="*/ 5 h 14"/>
                    <a:gd name="T50" fmla="*/ 39 w 40"/>
                    <a:gd name="T51" fmla="*/ 2 h 14"/>
                    <a:gd name="T52" fmla="*/ 40 w 40"/>
                    <a:gd name="T53" fmla="*/ 0 h 14"/>
                    <a:gd name="T54" fmla="*/ 38 w 40"/>
                    <a:gd name="T5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0" h="14">
                      <a:moveTo>
                        <a:pt x="5" y="11"/>
                      </a:moveTo>
                      <a:cubicBezTo>
                        <a:pt x="4" y="11"/>
                        <a:pt x="3" y="11"/>
                        <a:pt x="2" y="11"/>
                      </a:cubicBezTo>
                      <a:cubicBezTo>
                        <a:pt x="1" y="11"/>
                        <a:pt x="0" y="12"/>
                        <a:pt x="0" y="13"/>
                      </a:cubicBezTo>
                      <a:cubicBezTo>
                        <a:pt x="0" y="14"/>
                        <a:pt x="1" y="14"/>
                        <a:pt x="2" y="14"/>
                      </a:cubicBezTo>
                      <a:cubicBezTo>
                        <a:pt x="3" y="14"/>
                        <a:pt x="4" y="14"/>
                        <a:pt x="6" y="14"/>
                      </a:cubicBezTo>
                      <a:cubicBezTo>
                        <a:pt x="7" y="14"/>
                        <a:pt x="7" y="13"/>
                        <a:pt x="7" y="13"/>
                      </a:cubicBezTo>
                      <a:cubicBezTo>
                        <a:pt x="7" y="12"/>
                        <a:pt x="6" y="11"/>
                        <a:pt x="5" y="11"/>
                      </a:cubicBezTo>
                      <a:close/>
                      <a:moveTo>
                        <a:pt x="17" y="9"/>
                      </a:moveTo>
                      <a:cubicBezTo>
                        <a:pt x="16" y="10"/>
                        <a:pt x="14" y="10"/>
                        <a:pt x="13" y="10"/>
                      </a:cubicBezTo>
                      <a:cubicBezTo>
                        <a:pt x="12" y="10"/>
                        <a:pt x="12" y="11"/>
                        <a:pt x="12" y="12"/>
                      </a:cubicBezTo>
                      <a:cubicBezTo>
                        <a:pt x="12" y="13"/>
                        <a:pt x="13" y="13"/>
                        <a:pt x="14" y="13"/>
                      </a:cubicBezTo>
                      <a:cubicBezTo>
                        <a:pt x="15" y="13"/>
                        <a:pt x="16" y="13"/>
                        <a:pt x="17" y="12"/>
                      </a:cubicBezTo>
                      <a:cubicBezTo>
                        <a:pt x="18" y="12"/>
                        <a:pt x="19" y="11"/>
                        <a:pt x="19" y="10"/>
                      </a:cubicBezTo>
                      <a:cubicBezTo>
                        <a:pt x="18" y="10"/>
                        <a:pt x="18" y="9"/>
                        <a:pt x="17" y="9"/>
                      </a:cubicBezTo>
                      <a:close/>
                      <a:moveTo>
                        <a:pt x="28" y="6"/>
                      </a:moveTo>
                      <a:cubicBezTo>
                        <a:pt x="26" y="6"/>
                        <a:pt x="25" y="7"/>
                        <a:pt x="24" y="7"/>
                      </a:cubicBezTo>
                      <a:cubicBezTo>
                        <a:pt x="23" y="7"/>
                        <a:pt x="23" y="8"/>
                        <a:pt x="23" y="9"/>
                      </a:cubicBezTo>
                      <a:cubicBezTo>
                        <a:pt x="23" y="10"/>
                        <a:pt x="24" y="10"/>
                        <a:pt x="25" y="10"/>
                      </a:cubicBezTo>
                      <a:cubicBezTo>
                        <a:pt x="26" y="9"/>
                        <a:pt x="28" y="9"/>
                        <a:pt x="29" y="8"/>
                      </a:cubicBezTo>
                      <a:cubicBezTo>
                        <a:pt x="30" y="8"/>
                        <a:pt x="30" y="7"/>
                        <a:pt x="30" y="6"/>
                      </a:cubicBezTo>
                      <a:cubicBezTo>
                        <a:pt x="29" y="6"/>
                        <a:pt x="28" y="5"/>
                        <a:pt x="28" y="6"/>
                      </a:cubicBezTo>
                      <a:close/>
                      <a:moveTo>
                        <a:pt x="38" y="0"/>
                      </a:moveTo>
                      <a:cubicBezTo>
                        <a:pt x="37" y="1"/>
                        <a:pt x="35" y="1"/>
                        <a:pt x="34" y="2"/>
                      </a:cubicBezTo>
                      <a:cubicBezTo>
                        <a:pt x="34" y="2"/>
                        <a:pt x="33" y="3"/>
                        <a:pt x="34" y="4"/>
                      </a:cubicBezTo>
                      <a:cubicBezTo>
                        <a:pt x="34" y="5"/>
                        <a:pt x="35" y="5"/>
                        <a:pt x="36" y="5"/>
                      </a:cubicBezTo>
                      <a:cubicBezTo>
                        <a:pt x="37" y="4"/>
                        <a:pt x="38" y="3"/>
                        <a:pt x="39" y="2"/>
                      </a:cubicBezTo>
                      <a:cubicBezTo>
                        <a:pt x="40" y="2"/>
                        <a:pt x="40" y="1"/>
                        <a:pt x="40" y="0"/>
                      </a:cubicBezTo>
                      <a:cubicBezTo>
                        <a:pt x="39" y="0"/>
                        <a:pt x="38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1" name="Freeform 259"/>
                <p:cNvSpPr>
                  <a:spLocks/>
                </p:cNvSpPr>
                <p:nvPr/>
              </p:nvSpPr>
              <p:spPr bwMode="auto">
                <a:xfrm>
                  <a:off x="6086475" y="1833563"/>
                  <a:ext cx="50800" cy="90488"/>
                </a:xfrm>
                <a:custGeom>
                  <a:avLst/>
                  <a:gdLst>
                    <a:gd name="T0" fmla="*/ 32 w 35"/>
                    <a:gd name="T1" fmla="*/ 1 h 63"/>
                    <a:gd name="T2" fmla="*/ 32 w 35"/>
                    <a:gd name="T3" fmla="*/ 1 h 63"/>
                    <a:gd name="T4" fmla="*/ 1 w 35"/>
                    <a:gd name="T5" fmla="*/ 60 h 63"/>
                    <a:gd name="T6" fmla="*/ 0 w 35"/>
                    <a:gd name="T7" fmla="*/ 62 h 63"/>
                    <a:gd name="T8" fmla="*/ 2 w 35"/>
                    <a:gd name="T9" fmla="*/ 62 h 63"/>
                    <a:gd name="T10" fmla="*/ 35 w 35"/>
                    <a:gd name="T11" fmla="*/ 1 h 63"/>
                    <a:gd name="T12" fmla="*/ 35 w 35"/>
                    <a:gd name="T13" fmla="*/ 1 h 63"/>
                    <a:gd name="T14" fmla="*/ 33 w 35"/>
                    <a:gd name="T15" fmla="*/ 0 h 63"/>
                    <a:gd name="T16" fmla="*/ 32 w 35"/>
                    <a:gd name="T17" fmla="*/ 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63">
                      <a:moveTo>
                        <a:pt x="32" y="1"/>
                      </a:move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25"/>
                        <a:pt x="20" y="47"/>
                        <a:pt x="1" y="60"/>
                      </a:cubicBezTo>
                      <a:cubicBezTo>
                        <a:pt x="0" y="60"/>
                        <a:pt x="0" y="61"/>
                        <a:pt x="0" y="62"/>
                      </a:cubicBezTo>
                      <a:cubicBezTo>
                        <a:pt x="1" y="63"/>
                        <a:pt x="2" y="63"/>
                        <a:pt x="2" y="62"/>
                      </a:cubicBezTo>
                      <a:cubicBezTo>
                        <a:pt x="23" y="49"/>
                        <a:pt x="35" y="26"/>
                        <a:pt x="35" y="1"/>
                      </a:cubicBez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35" y="0"/>
                        <a:pt x="34" y="0"/>
                        <a:pt x="33" y="0"/>
                      </a:cubicBezTo>
                      <a:cubicBezTo>
                        <a:pt x="32" y="0"/>
                        <a:pt x="32" y="0"/>
                        <a:pt x="32" y="1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" name="Freeform 260"/>
                <p:cNvSpPr>
                  <a:spLocks/>
                </p:cNvSpPr>
                <p:nvPr/>
              </p:nvSpPr>
              <p:spPr bwMode="auto">
                <a:xfrm>
                  <a:off x="5726113" y="1728788"/>
                  <a:ext cx="63500" cy="63500"/>
                </a:xfrm>
                <a:custGeom>
                  <a:avLst/>
                  <a:gdLst>
                    <a:gd name="T0" fmla="*/ 22 w 44"/>
                    <a:gd name="T1" fmla="*/ 0 h 44"/>
                    <a:gd name="T2" fmla="*/ 0 w 44"/>
                    <a:gd name="T3" fmla="*/ 22 h 44"/>
                    <a:gd name="T4" fmla="*/ 21 w 44"/>
                    <a:gd name="T5" fmla="*/ 44 h 44"/>
                    <a:gd name="T6" fmla="*/ 22 w 44"/>
                    <a:gd name="T7" fmla="*/ 44 h 44"/>
                    <a:gd name="T8" fmla="*/ 44 w 44"/>
                    <a:gd name="T9" fmla="*/ 23 h 44"/>
                    <a:gd name="T10" fmla="*/ 44 w 44"/>
                    <a:gd name="T11" fmla="*/ 23 h 44"/>
                    <a:gd name="T12" fmla="*/ 22 w 44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44">
                      <a:moveTo>
                        <a:pt x="22" y="0"/>
                      </a:move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34"/>
                        <a:pt x="9" y="44"/>
                        <a:pt x="21" y="44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34" y="44"/>
                        <a:pt x="44" y="35"/>
                        <a:pt x="44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4" y="11"/>
                        <a:pt x="34" y="0"/>
                        <a:pt x="22" y="0"/>
                      </a:cubicBezTo>
                    </a:path>
                  </a:pathLst>
                </a:custGeom>
                <a:solidFill>
                  <a:srgbClr val="D8D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3" name="Freeform 261"/>
                <p:cNvSpPr>
                  <a:spLocks/>
                </p:cNvSpPr>
                <p:nvPr/>
              </p:nvSpPr>
              <p:spPr bwMode="auto">
                <a:xfrm>
                  <a:off x="5724525" y="1727200"/>
                  <a:ext cx="66675" cy="68263"/>
                </a:xfrm>
                <a:custGeom>
                  <a:avLst/>
                  <a:gdLst>
                    <a:gd name="T0" fmla="*/ 46 w 47"/>
                    <a:gd name="T1" fmla="*/ 24 h 47"/>
                    <a:gd name="T2" fmla="*/ 44 w 47"/>
                    <a:gd name="T3" fmla="*/ 24 h 47"/>
                    <a:gd name="T4" fmla="*/ 24 w 47"/>
                    <a:gd name="T5" fmla="*/ 44 h 47"/>
                    <a:gd name="T6" fmla="*/ 23 w 47"/>
                    <a:gd name="T7" fmla="*/ 44 h 47"/>
                    <a:gd name="T8" fmla="*/ 3 w 47"/>
                    <a:gd name="T9" fmla="*/ 23 h 47"/>
                    <a:gd name="T10" fmla="*/ 3 w 47"/>
                    <a:gd name="T11" fmla="*/ 23 h 47"/>
                    <a:gd name="T12" fmla="*/ 3 w 47"/>
                    <a:gd name="T13" fmla="*/ 23 h 47"/>
                    <a:gd name="T14" fmla="*/ 24 w 47"/>
                    <a:gd name="T15" fmla="*/ 3 h 47"/>
                    <a:gd name="T16" fmla="*/ 24 w 47"/>
                    <a:gd name="T17" fmla="*/ 1 h 47"/>
                    <a:gd name="T18" fmla="*/ 24 w 47"/>
                    <a:gd name="T19" fmla="*/ 3 h 47"/>
                    <a:gd name="T20" fmla="*/ 44 w 47"/>
                    <a:gd name="T21" fmla="*/ 23 h 47"/>
                    <a:gd name="T22" fmla="*/ 44 w 47"/>
                    <a:gd name="T23" fmla="*/ 24 h 47"/>
                    <a:gd name="T24" fmla="*/ 44 w 47"/>
                    <a:gd name="T25" fmla="*/ 24 h 47"/>
                    <a:gd name="T26" fmla="*/ 44 w 47"/>
                    <a:gd name="T27" fmla="*/ 24 h 47"/>
                    <a:gd name="T28" fmla="*/ 46 w 47"/>
                    <a:gd name="T29" fmla="*/ 24 h 47"/>
                    <a:gd name="T30" fmla="*/ 44 w 47"/>
                    <a:gd name="T31" fmla="*/ 24 h 47"/>
                    <a:gd name="T32" fmla="*/ 46 w 47"/>
                    <a:gd name="T33" fmla="*/ 24 h 47"/>
                    <a:gd name="T34" fmla="*/ 47 w 47"/>
                    <a:gd name="T35" fmla="*/ 24 h 47"/>
                    <a:gd name="T36" fmla="*/ 47 w 47"/>
                    <a:gd name="T37" fmla="*/ 24 h 47"/>
                    <a:gd name="T38" fmla="*/ 47 w 47"/>
                    <a:gd name="T39" fmla="*/ 24 h 47"/>
                    <a:gd name="T40" fmla="*/ 47 w 47"/>
                    <a:gd name="T41" fmla="*/ 23 h 47"/>
                    <a:gd name="T42" fmla="*/ 24 w 47"/>
                    <a:gd name="T43" fmla="*/ 0 h 47"/>
                    <a:gd name="T44" fmla="*/ 24 w 47"/>
                    <a:gd name="T45" fmla="*/ 0 h 47"/>
                    <a:gd name="T46" fmla="*/ 0 w 47"/>
                    <a:gd name="T47" fmla="*/ 23 h 47"/>
                    <a:gd name="T48" fmla="*/ 0 w 47"/>
                    <a:gd name="T49" fmla="*/ 23 h 47"/>
                    <a:gd name="T50" fmla="*/ 0 w 47"/>
                    <a:gd name="T51" fmla="*/ 23 h 47"/>
                    <a:gd name="T52" fmla="*/ 23 w 47"/>
                    <a:gd name="T53" fmla="*/ 47 h 47"/>
                    <a:gd name="T54" fmla="*/ 24 w 47"/>
                    <a:gd name="T55" fmla="*/ 47 h 47"/>
                    <a:gd name="T56" fmla="*/ 47 w 47"/>
                    <a:gd name="T57" fmla="*/ 24 h 47"/>
                    <a:gd name="T58" fmla="*/ 47 w 47"/>
                    <a:gd name="T59" fmla="*/ 24 h 47"/>
                    <a:gd name="T60" fmla="*/ 46 w 47"/>
                    <a:gd name="T61" fmla="*/ 2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7" h="47">
                      <a:moveTo>
                        <a:pt x="46" y="24"/>
                      </a:move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35"/>
                        <a:pt x="35" y="44"/>
                        <a:pt x="24" y="44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12" y="43"/>
                        <a:pt x="3" y="34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4" y="12"/>
                        <a:pt x="13" y="3"/>
                        <a:pt x="24" y="3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35" y="3"/>
                        <a:pt x="44" y="12"/>
                        <a:pt x="44" y="23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6" y="24"/>
                        <a:pt x="46" y="24"/>
                        <a:pt x="46" y="24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6" y="24"/>
                        <a:pt x="46" y="24"/>
                        <a:pt x="46" y="24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11"/>
                        <a:pt x="37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6"/>
                        <a:pt x="11" y="46"/>
                        <a:pt x="23" y="47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37" y="47"/>
                        <a:pt x="47" y="37"/>
                        <a:pt x="47" y="24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lnTo>
                        <a:pt x="46" y="24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4" name="Freeform 262"/>
                <p:cNvSpPr>
                  <a:spLocks/>
                </p:cNvSpPr>
                <p:nvPr/>
              </p:nvSpPr>
              <p:spPr bwMode="auto">
                <a:xfrm>
                  <a:off x="5988050" y="1728788"/>
                  <a:ext cx="61913" cy="63500"/>
                </a:xfrm>
                <a:custGeom>
                  <a:avLst/>
                  <a:gdLst>
                    <a:gd name="T0" fmla="*/ 44 w 44"/>
                    <a:gd name="T1" fmla="*/ 23 h 44"/>
                    <a:gd name="T2" fmla="*/ 22 w 44"/>
                    <a:gd name="T3" fmla="*/ 44 h 44"/>
                    <a:gd name="T4" fmla="*/ 0 w 44"/>
                    <a:gd name="T5" fmla="*/ 22 h 44"/>
                    <a:gd name="T6" fmla="*/ 22 w 44"/>
                    <a:gd name="T7" fmla="*/ 0 h 44"/>
                    <a:gd name="T8" fmla="*/ 44 w 44"/>
                    <a:gd name="T9" fmla="*/ 2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4">
                      <a:moveTo>
                        <a:pt x="44" y="23"/>
                      </a:moveTo>
                      <a:cubicBezTo>
                        <a:pt x="44" y="35"/>
                        <a:pt x="34" y="44"/>
                        <a:pt x="22" y="44"/>
                      </a:cubicBezTo>
                      <a:cubicBezTo>
                        <a:pt x="9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1"/>
                        <a:pt x="44" y="2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5" name="Freeform 263"/>
                <p:cNvSpPr>
                  <a:spLocks/>
                </p:cNvSpPr>
                <p:nvPr/>
              </p:nvSpPr>
              <p:spPr bwMode="auto">
                <a:xfrm>
                  <a:off x="5984875" y="1725613"/>
                  <a:ext cx="68263" cy="69850"/>
                </a:xfrm>
                <a:custGeom>
                  <a:avLst/>
                  <a:gdLst>
                    <a:gd name="T0" fmla="*/ 44 w 48"/>
                    <a:gd name="T1" fmla="*/ 25 h 48"/>
                    <a:gd name="T2" fmla="*/ 24 w 48"/>
                    <a:gd name="T3" fmla="*/ 44 h 48"/>
                    <a:gd name="T4" fmla="*/ 24 w 48"/>
                    <a:gd name="T5" fmla="*/ 44 h 48"/>
                    <a:gd name="T6" fmla="*/ 4 w 48"/>
                    <a:gd name="T7" fmla="*/ 24 h 48"/>
                    <a:gd name="T8" fmla="*/ 4 w 48"/>
                    <a:gd name="T9" fmla="*/ 24 h 48"/>
                    <a:gd name="T10" fmla="*/ 4 w 48"/>
                    <a:gd name="T11" fmla="*/ 24 h 48"/>
                    <a:gd name="T12" fmla="*/ 24 w 48"/>
                    <a:gd name="T13" fmla="*/ 4 h 48"/>
                    <a:gd name="T14" fmla="*/ 24 w 48"/>
                    <a:gd name="T15" fmla="*/ 2 h 48"/>
                    <a:gd name="T16" fmla="*/ 24 w 48"/>
                    <a:gd name="T17" fmla="*/ 4 h 48"/>
                    <a:gd name="T18" fmla="*/ 44 w 48"/>
                    <a:gd name="T19" fmla="*/ 25 h 48"/>
                    <a:gd name="T20" fmla="*/ 44 w 48"/>
                    <a:gd name="T21" fmla="*/ 25 h 48"/>
                    <a:gd name="T22" fmla="*/ 48 w 48"/>
                    <a:gd name="T23" fmla="*/ 25 h 48"/>
                    <a:gd name="T24" fmla="*/ 48 w 48"/>
                    <a:gd name="T25" fmla="*/ 25 h 48"/>
                    <a:gd name="T26" fmla="*/ 24 w 48"/>
                    <a:gd name="T27" fmla="*/ 0 h 48"/>
                    <a:gd name="T28" fmla="*/ 24 w 48"/>
                    <a:gd name="T29" fmla="*/ 0 h 48"/>
                    <a:gd name="T30" fmla="*/ 24 w 48"/>
                    <a:gd name="T31" fmla="*/ 0 h 48"/>
                    <a:gd name="T32" fmla="*/ 0 w 48"/>
                    <a:gd name="T33" fmla="*/ 24 h 48"/>
                    <a:gd name="T34" fmla="*/ 0 w 48"/>
                    <a:gd name="T35" fmla="*/ 24 h 48"/>
                    <a:gd name="T36" fmla="*/ 0 w 48"/>
                    <a:gd name="T37" fmla="*/ 24 h 48"/>
                    <a:gd name="T38" fmla="*/ 23 w 48"/>
                    <a:gd name="T39" fmla="*/ 48 h 48"/>
                    <a:gd name="T40" fmla="*/ 24 w 48"/>
                    <a:gd name="T41" fmla="*/ 48 h 48"/>
                    <a:gd name="T42" fmla="*/ 48 w 48"/>
                    <a:gd name="T43" fmla="*/ 25 h 48"/>
                    <a:gd name="T44" fmla="*/ 44 w 48"/>
                    <a:gd name="T45" fmla="*/ 2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48">
                      <a:moveTo>
                        <a:pt x="44" y="25"/>
                      </a:moveTo>
                      <a:cubicBezTo>
                        <a:pt x="44" y="36"/>
                        <a:pt x="35" y="44"/>
                        <a:pt x="2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13" y="44"/>
                        <a:pt x="4" y="35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13"/>
                        <a:pt x="13" y="4"/>
                        <a:pt x="24" y="4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35" y="4"/>
                        <a:pt x="44" y="13"/>
                        <a:pt x="44" y="25"/>
                      </a:cubicBezTo>
                      <a:cubicBezTo>
                        <a:pt x="44" y="25"/>
                        <a:pt x="44" y="25"/>
                        <a:pt x="44" y="25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48" y="11"/>
                        <a:pt x="37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7"/>
                        <a:pt x="10" y="48"/>
                        <a:pt x="23" y="48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37" y="48"/>
                        <a:pt x="48" y="38"/>
                        <a:pt x="48" y="25"/>
                      </a:cubicBezTo>
                      <a:cubicBezTo>
                        <a:pt x="44" y="25"/>
                        <a:pt x="44" y="25"/>
                        <a:pt x="44" y="25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6" name="Freeform 264"/>
                <p:cNvSpPr>
                  <a:spLocks/>
                </p:cNvSpPr>
                <p:nvPr/>
              </p:nvSpPr>
              <p:spPr bwMode="auto">
                <a:xfrm>
                  <a:off x="5981700" y="1722438"/>
                  <a:ext cx="74613" cy="74613"/>
                </a:xfrm>
                <a:custGeom>
                  <a:avLst/>
                  <a:gdLst>
                    <a:gd name="T0" fmla="*/ 48 w 52"/>
                    <a:gd name="T1" fmla="*/ 27 h 52"/>
                    <a:gd name="T2" fmla="*/ 44 w 52"/>
                    <a:gd name="T3" fmla="*/ 27 h 52"/>
                    <a:gd name="T4" fmla="*/ 26 w 52"/>
                    <a:gd name="T5" fmla="*/ 44 h 52"/>
                    <a:gd name="T6" fmla="*/ 26 w 52"/>
                    <a:gd name="T7" fmla="*/ 44 h 52"/>
                    <a:gd name="T8" fmla="*/ 8 w 52"/>
                    <a:gd name="T9" fmla="*/ 26 h 52"/>
                    <a:gd name="T10" fmla="*/ 8 w 52"/>
                    <a:gd name="T11" fmla="*/ 26 h 52"/>
                    <a:gd name="T12" fmla="*/ 8 w 52"/>
                    <a:gd name="T13" fmla="*/ 26 h 52"/>
                    <a:gd name="T14" fmla="*/ 26 w 52"/>
                    <a:gd name="T15" fmla="*/ 8 h 52"/>
                    <a:gd name="T16" fmla="*/ 26 w 52"/>
                    <a:gd name="T17" fmla="*/ 4 h 52"/>
                    <a:gd name="T18" fmla="*/ 26 w 52"/>
                    <a:gd name="T19" fmla="*/ 8 h 52"/>
                    <a:gd name="T20" fmla="*/ 44 w 52"/>
                    <a:gd name="T21" fmla="*/ 27 h 52"/>
                    <a:gd name="T22" fmla="*/ 44 w 52"/>
                    <a:gd name="T23" fmla="*/ 27 h 52"/>
                    <a:gd name="T24" fmla="*/ 48 w 52"/>
                    <a:gd name="T25" fmla="*/ 27 h 52"/>
                    <a:gd name="T26" fmla="*/ 44 w 52"/>
                    <a:gd name="T27" fmla="*/ 27 h 52"/>
                    <a:gd name="T28" fmla="*/ 48 w 52"/>
                    <a:gd name="T29" fmla="*/ 27 h 52"/>
                    <a:gd name="T30" fmla="*/ 52 w 52"/>
                    <a:gd name="T31" fmla="*/ 27 h 52"/>
                    <a:gd name="T32" fmla="*/ 52 w 52"/>
                    <a:gd name="T33" fmla="*/ 27 h 52"/>
                    <a:gd name="T34" fmla="*/ 26 w 52"/>
                    <a:gd name="T35" fmla="*/ 0 h 52"/>
                    <a:gd name="T36" fmla="*/ 26 w 52"/>
                    <a:gd name="T37" fmla="*/ 0 h 52"/>
                    <a:gd name="T38" fmla="*/ 0 w 52"/>
                    <a:gd name="T39" fmla="*/ 26 h 52"/>
                    <a:gd name="T40" fmla="*/ 0 w 52"/>
                    <a:gd name="T41" fmla="*/ 26 h 52"/>
                    <a:gd name="T42" fmla="*/ 0 w 52"/>
                    <a:gd name="T43" fmla="*/ 26 h 52"/>
                    <a:gd name="T44" fmla="*/ 25 w 52"/>
                    <a:gd name="T45" fmla="*/ 52 h 52"/>
                    <a:gd name="T46" fmla="*/ 26 w 52"/>
                    <a:gd name="T47" fmla="*/ 52 h 52"/>
                    <a:gd name="T48" fmla="*/ 52 w 52"/>
                    <a:gd name="T49" fmla="*/ 27 h 52"/>
                    <a:gd name="T50" fmla="*/ 52 w 52"/>
                    <a:gd name="T51" fmla="*/ 27 h 52"/>
                    <a:gd name="T52" fmla="*/ 48 w 52"/>
                    <a:gd name="T53" fmla="*/ 2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2" h="52">
                      <a:moveTo>
                        <a:pt x="48" y="27"/>
                      </a:moveTo>
                      <a:cubicBezTo>
                        <a:pt x="44" y="27"/>
                        <a:pt x="44" y="27"/>
                        <a:pt x="44" y="27"/>
                      </a:cubicBezTo>
                      <a:cubicBezTo>
                        <a:pt x="44" y="36"/>
                        <a:pt x="36" y="44"/>
                        <a:pt x="26" y="44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16" y="44"/>
                        <a:pt x="8" y="36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16"/>
                        <a:pt x="16" y="8"/>
                        <a:pt x="26" y="8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6" y="8"/>
                        <a:pt x="44" y="17"/>
                        <a:pt x="44" y="27"/>
                      </a:cubicBezTo>
                      <a:cubicBezTo>
                        <a:pt x="44" y="27"/>
                        <a:pt x="44" y="27"/>
                        <a:pt x="44" y="27"/>
                      </a:cubicBezTo>
                      <a:cubicBezTo>
                        <a:pt x="48" y="27"/>
                        <a:pt x="48" y="27"/>
                        <a:pt x="48" y="27"/>
                      </a:cubicBezTo>
                      <a:cubicBezTo>
                        <a:pt x="44" y="27"/>
                        <a:pt x="44" y="27"/>
                        <a:pt x="44" y="27"/>
                      </a:cubicBezTo>
                      <a:cubicBezTo>
                        <a:pt x="48" y="27"/>
                        <a:pt x="48" y="27"/>
                        <a:pt x="48" y="27"/>
                      </a:cubicBezTo>
                      <a:cubicBezTo>
                        <a:pt x="52" y="27"/>
                        <a:pt x="52" y="27"/>
                        <a:pt x="52" y="27"/>
                      </a:cubicBezTo>
                      <a:cubicBezTo>
                        <a:pt x="52" y="27"/>
                        <a:pt x="52" y="27"/>
                        <a:pt x="52" y="27"/>
                      </a:cubicBezTo>
                      <a:cubicBezTo>
                        <a:pt x="52" y="12"/>
                        <a:pt x="40" y="1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2" y="0"/>
                        <a:pt x="0" y="12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40"/>
                        <a:pt x="11" y="52"/>
                        <a:pt x="25" y="52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40" y="52"/>
                        <a:pt x="52" y="41"/>
                        <a:pt x="52" y="27"/>
                      </a:cubicBezTo>
                      <a:cubicBezTo>
                        <a:pt x="52" y="27"/>
                        <a:pt x="52" y="27"/>
                        <a:pt x="52" y="27"/>
                      </a:cubicBezTo>
                      <a:lnTo>
                        <a:pt x="48" y="27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7" name="Freeform 265"/>
                <p:cNvSpPr>
                  <a:spLocks/>
                </p:cNvSpPr>
                <p:nvPr/>
              </p:nvSpPr>
              <p:spPr bwMode="auto">
                <a:xfrm>
                  <a:off x="5786438" y="1758950"/>
                  <a:ext cx="119063" cy="4763"/>
                </a:xfrm>
                <a:custGeom>
                  <a:avLst/>
                  <a:gdLst>
                    <a:gd name="T0" fmla="*/ 2 w 83"/>
                    <a:gd name="T1" fmla="*/ 3 h 3"/>
                    <a:gd name="T2" fmla="*/ 82 w 83"/>
                    <a:gd name="T3" fmla="*/ 3 h 3"/>
                    <a:gd name="T4" fmla="*/ 83 w 83"/>
                    <a:gd name="T5" fmla="*/ 2 h 3"/>
                    <a:gd name="T6" fmla="*/ 82 w 83"/>
                    <a:gd name="T7" fmla="*/ 0 h 3"/>
                    <a:gd name="T8" fmla="*/ 2 w 83"/>
                    <a:gd name="T9" fmla="*/ 0 h 3"/>
                    <a:gd name="T10" fmla="*/ 0 w 83"/>
                    <a:gd name="T11" fmla="*/ 2 h 3"/>
                    <a:gd name="T12" fmla="*/ 2 w 83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3">
                      <a:moveTo>
                        <a:pt x="2" y="3"/>
                      </a:move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3" y="3"/>
                        <a:pt x="83" y="3"/>
                        <a:pt x="83" y="2"/>
                      </a:cubicBezTo>
                      <a:cubicBezTo>
                        <a:pt x="83" y="1"/>
                        <a:pt x="83" y="0"/>
                        <a:pt x="8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8" name="Freeform 266"/>
                <p:cNvSpPr>
                  <a:spLocks noEditPoints="1"/>
                </p:cNvSpPr>
                <p:nvPr/>
              </p:nvSpPr>
              <p:spPr bwMode="auto">
                <a:xfrm>
                  <a:off x="5754688" y="2230438"/>
                  <a:ext cx="4763" cy="79375"/>
                </a:xfrm>
                <a:custGeom>
                  <a:avLst/>
                  <a:gdLst>
                    <a:gd name="T0" fmla="*/ 0 w 3"/>
                    <a:gd name="T1" fmla="*/ 49 h 55"/>
                    <a:gd name="T2" fmla="*/ 0 w 3"/>
                    <a:gd name="T3" fmla="*/ 53 h 55"/>
                    <a:gd name="T4" fmla="*/ 2 w 3"/>
                    <a:gd name="T5" fmla="*/ 55 h 55"/>
                    <a:gd name="T6" fmla="*/ 3 w 3"/>
                    <a:gd name="T7" fmla="*/ 53 h 55"/>
                    <a:gd name="T8" fmla="*/ 3 w 3"/>
                    <a:gd name="T9" fmla="*/ 49 h 55"/>
                    <a:gd name="T10" fmla="*/ 2 w 3"/>
                    <a:gd name="T11" fmla="*/ 48 h 55"/>
                    <a:gd name="T12" fmla="*/ 0 w 3"/>
                    <a:gd name="T13" fmla="*/ 49 h 55"/>
                    <a:gd name="T14" fmla="*/ 0 w 3"/>
                    <a:gd name="T15" fmla="*/ 37 h 55"/>
                    <a:gd name="T16" fmla="*/ 0 w 3"/>
                    <a:gd name="T17" fmla="*/ 41 h 55"/>
                    <a:gd name="T18" fmla="*/ 2 w 3"/>
                    <a:gd name="T19" fmla="*/ 43 h 55"/>
                    <a:gd name="T20" fmla="*/ 3 w 3"/>
                    <a:gd name="T21" fmla="*/ 41 h 55"/>
                    <a:gd name="T22" fmla="*/ 3 w 3"/>
                    <a:gd name="T23" fmla="*/ 37 h 55"/>
                    <a:gd name="T24" fmla="*/ 2 w 3"/>
                    <a:gd name="T25" fmla="*/ 36 h 55"/>
                    <a:gd name="T26" fmla="*/ 0 w 3"/>
                    <a:gd name="T27" fmla="*/ 37 h 55"/>
                    <a:gd name="T28" fmla="*/ 0 w 3"/>
                    <a:gd name="T29" fmla="*/ 25 h 55"/>
                    <a:gd name="T30" fmla="*/ 0 w 3"/>
                    <a:gd name="T31" fmla="*/ 29 h 55"/>
                    <a:gd name="T32" fmla="*/ 2 w 3"/>
                    <a:gd name="T33" fmla="*/ 31 h 55"/>
                    <a:gd name="T34" fmla="*/ 3 w 3"/>
                    <a:gd name="T35" fmla="*/ 29 h 55"/>
                    <a:gd name="T36" fmla="*/ 3 w 3"/>
                    <a:gd name="T37" fmla="*/ 25 h 55"/>
                    <a:gd name="T38" fmla="*/ 2 w 3"/>
                    <a:gd name="T39" fmla="*/ 24 h 55"/>
                    <a:gd name="T40" fmla="*/ 0 w 3"/>
                    <a:gd name="T41" fmla="*/ 25 h 55"/>
                    <a:gd name="T42" fmla="*/ 0 w 3"/>
                    <a:gd name="T43" fmla="*/ 13 h 55"/>
                    <a:gd name="T44" fmla="*/ 0 w 3"/>
                    <a:gd name="T45" fmla="*/ 17 h 55"/>
                    <a:gd name="T46" fmla="*/ 2 w 3"/>
                    <a:gd name="T47" fmla="*/ 19 h 55"/>
                    <a:gd name="T48" fmla="*/ 3 w 3"/>
                    <a:gd name="T49" fmla="*/ 17 h 55"/>
                    <a:gd name="T50" fmla="*/ 3 w 3"/>
                    <a:gd name="T51" fmla="*/ 13 h 55"/>
                    <a:gd name="T52" fmla="*/ 2 w 3"/>
                    <a:gd name="T53" fmla="*/ 12 h 55"/>
                    <a:gd name="T54" fmla="*/ 0 w 3"/>
                    <a:gd name="T55" fmla="*/ 13 h 55"/>
                    <a:gd name="T56" fmla="*/ 0 w 3"/>
                    <a:gd name="T57" fmla="*/ 1 h 55"/>
                    <a:gd name="T58" fmla="*/ 0 w 3"/>
                    <a:gd name="T59" fmla="*/ 5 h 55"/>
                    <a:gd name="T60" fmla="*/ 2 w 3"/>
                    <a:gd name="T61" fmla="*/ 7 h 55"/>
                    <a:gd name="T62" fmla="*/ 3 w 3"/>
                    <a:gd name="T63" fmla="*/ 5 h 55"/>
                    <a:gd name="T64" fmla="*/ 3 w 3"/>
                    <a:gd name="T65" fmla="*/ 1 h 55"/>
                    <a:gd name="T66" fmla="*/ 2 w 3"/>
                    <a:gd name="T67" fmla="*/ 0 h 55"/>
                    <a:gd name="T68" fmla="*/ 0 w 3"/>
                    <a:gd name="T69" fmla="*/ 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" h="55">
                      <a:moveTo>
                        <a:pt x="0" y="49"/>
                      </a:move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4"/>
                        <a:pt x="1" y="55"/>
                        <a:pt x="2" y="55"/>
                      </a:cubicBezTo>
                      <a:cubicBezTo>
                        <a:pt x="3" y="55"/>
                        <a:pt x="3" y="54"/>
                        <a:pt x="3" y="53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3" y="49"/>
                        <a:pt x="3" y="48"/>
                        <a:pt x="2" y="48"/>
                      </a:cubicBezTo>
                      <a:cubicBezTo>
                        <a:pt x="1" y="48"/>
                        <a:pt x="0" y="49"/>
                        <a:pt x="0" y="49"/>
                      </a:cubicBezTo>
                      <a:close/>
                      <a:moveTo>
                        <a:pt x="0" y="37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42"/>
                        <a:pt x="1" y="43"/>
                        <a:pt x="2" y="43"/>
                      </a:cubicBezTo>
                      <a:cubicBezTo>
                        <a:pt x="3" y="43"/>
                        <a:pt x="3" y="42"/>
                        <a:pt x="3" y="41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6"/>
                        <a:pt x="3" y="36"/>
                        <a:pt x="2" y="36"/>
                      </a:cubicBezTo>
                      <a:cubicBezTo>
                        <a:pt x="1" y="36"/>
                        <a:pt x="0" y="36"/>
                        <a:pt x="0" y="37"/>
                      </a:cubicBezTo>
                      <a:close/>
                      <a:moveTo>
                        <a:pt x="0" y="25"/>
                      </a:move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30"/>
                        <a:pt x="1" y="31"/>
                        <a:pt x="2" y="31"/>
                      </a:cubicBezTo>
                      <a:cubicBezTo>
                        <a:pt x="3" y="31"/>
                        <a:pt x="3" y="30"/>
                        <a:pt x="3" y="29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4"/>
                        <a:pt x="3" y="24"/>
                        <a:pt x="2" y="24"/>
                      </a:cubicBezTo>
                      <a:cubicBezTo>
                        <a:pt x="1" y="24"/>
                        <a:pt x="0" y="24"/>
                        <a:pt x="0" y="25"/>
                      </a:cubicBezTo>
                      <a:close/>
                      <a:moveTo>
                        <a:pt x="0" y="13"/>
                      </a:move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8"/>
                        <a:pt x="1" y="19"/>
                        <a:pt x="2" y="19"/>
                      </a:cubicBezTo>
                      <a:cubicBezTo>
                        <a:pt x="3" y="19"/>
                        <a:pt x="3" y="18"/>
                        <a:pt x="3" y="17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1" y="12"/>
                        <a:pt x="0" y="12"/>
                        <a:pt x="0" y="13"/>
                      </a:cubicBezTo>
                      <a:close/>
                      <a:moveTo>
                        <a:pt x="0" y="1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1" y="7"/>
                        <a:pt x="2" y="7"/>
                      </a:cubicBez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9" name="Freeform 267"/>
                <p:cNvSpPr>
                  <a:spLocks/>
                </p:cNvSpPr>
                <p:nvPr/>
              </p:nvSpPr>
              <p:spPr bwMode="auto">
                <a:xfrm>
                  <a:off x="5754688" y="2144713"/>
                  <a:ext cx="4763" cy="47625"/>
                </a:xfrm>
                <a:custGeom>
                  <a:avLst/>
                  <a:gdLst>
                    <a:gd name="T0" fmla="*/ 0 w 3"/>
                    <a:gd name="T1" fmla="*/ 1 h 33"/>
                    <a:gd name="T2" fmla="*/ 0 w 3"/>
                    <a:gd name="T3" fmla="*/ 32 h 33"/>
                    <a:gd name="T4" fmla="*/ 2 w 3"/>
                    <a:gd name="T5" fmla="*/ 33 h 33"/>
                    <a:gd name="T6" fmla="*/ 3 w 3"/>
                    <a:gd name="T7" fmla="*/ 32 h 33"/>
                    <a:gd name="T8" fmla="*/ 3 w 3"/>
                    <a:gd name="T9" fmla="*/ 1 h 33"/>
                    <a:gd name="T10" fmla="*/ 2 w 3"/>
                    <a:gd name="T11" fmla="*/ 0 h 33"/>
                    <a:gd name="T12" fmla="*/ 0 w 3"/>
                    <a:gd name="T1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3">
                      <a:moveTo>
                        <a:pt x="0" y="1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2"/>
                        <a:pt x="1" y="33"/>
                        <a:pt x="2" y="33"/>
                      </a:cubicBezTo>
                      <a:cubicBezTo>
                        <a:pt x="3" y="33"/>
                        <a:pt x="3" y="32"/>
                        <a:pt x="3" y="3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0" name="Freeform 268"/>
                <p:cNvSpPr>
                  <a:spLocks noEditPoints="1"/>
                </p:cNvSpPr>
                <p:nvPr/>
              </p:nvSpPr>
              <p:spPr bwMode="auto">
                <a:xfrm>
                  <a:off x="6018213" y="2230438"/>
                  <a:ext cx="3175" cy="76200"/>
                </a:xfrm>
                <a:custGeom>
                  <a:avLst/>
                  <a:gdLst>
                    <a:gd name="T0" fmla="*/ 0 w 3"/>
                    <a:gd name="T1" fmla="*/ 48 h 53"/>
                    <a:gd name="T2" fmla="*/ 0 w 3"/>
                    <a:gd name="T3" fmla="*/ 52 h 53"/>
                    <a:gd name="T4" fmla="*/ 1 w 3"/>
                    <a:gd name="T5" fmla="*/ 53 h 53"/>
                    <a:gd name="T6" fmla="*/ 3 w 3"/>
                    <a:gd name="T7" fmla="*/ 52 h 53"/>
                    <a:gd name="T8" fmla="*/ 3 w 3"/>
                    <a:gd name="T9" fmla="*/ 48 h 53"/>
                    <a:gd name="T10" fmla="*/ 1 w 3"/>
                    <a:gd name="T11" fmla="*/ 46 h 53"/>
                    <a:gd name="T12" fmla="*/ 0 w 3"/>
                    <a:gd name="T13" fmla="*/ 48 h 53"/>
                    <a:gd name="T14" fmla="*/ 0 w 3"/>
                    <a:gd name="T15" fmla="*/ 36 h 53"/>
                    <a:gd name="T16" fmla="*/ 0 w 3"/>
                    <a:gd name="T17" fmla="*/ 40 h 53"/>
                    <a:gd name="T18" fmla="*/ 1 w 3"/>
                    <a:gd name="T19" fmla="*/ 42 h 53"/>
                    <a:gd name="T20" fmla="*/ 3 w 3"/>
                    <a:gd name="T21" fmla="*/ 40 h 53"/>
                    <a:gd name="T22" fmla="*/ 3 w 3"/>
                    <a:gd name="T23" fmla="*/ 36 h 53"/>
                    <a:gd name="T24" fmla="*/ 1 w 3"/>
                    <a:gd name="T25" fmla="*/ 35 h 53"/>
                    <a:gd name="T26" fmla="*/ 0 w 3"/>
                    <a:gd name="T27" fmla="*/ 36 h 53"/>
                    <a:gd name="T28" fmla="*/ 0 w 3"/>
                    <a:gd name="T29" fmla="*/ 25 h 53"/>
                    <a:gd name="T30" fmla="*/ 0 w 3"/>
                    <a:gd name="T31" fmla="*/ 28 h 53"/>
                    <a:gd name="T32" fmla="*/ 1 w 3"/>
                    <a:gd name="T33" fmla="*/ 30 h 53"/>
                    <a:gd name="T34" fmla="*/ 3 w 3"/>
                    <a:gd name="T35" fmla="*/ 28 h 53"/>
                    <a:gd name="T36" fmla="*/ 3 w 3"/>
                    <a:gd name="T37" fmla="*/ 25 h 53"/>
                    <a:gd name="T38" fmla="*/ 1 w 3"/>
                    <a:gd name="T39" fmla="*/ 23 h 53"/>
                    <a:gd name="T40" fmla="*/ 0 w 3"/>
                    <a:gd name="T41" fmla="*/ 25 h 53"/>
                    <a:gd name="T42" fmla="*/ 0 w 3"/>
                    <a:gd name="T43" fmla="*/ 13 h 53"/>
                    <a:gd name="T44" fmla="*/ 0 w 3"/>
                    <a:gd name="T45" fmla="*/ 17 h 53"/>
                    <a:gd name="T46" fmla="*/ 1 w 3"/>
                    <a:gd name="T47" fmla="*/ 18 h 53"/>
                    <a:gd name="T48" fmla="*/ 3 w 3"/>
                    <a:gd name="T49" fmla="*/ 17 h 53"/>
                    <a:gd name="T50" fmla="*/ 3 w 3"/>
                    <a:gd name="T51" fmla="*/ 13 h 53"/>
                    <a:gd name="T52" fmla="*/ 1 w 3"/>
                    <a:gd name="T53" fmla="*/ 11 h 53"/>
                    <a:gd name="T54" fmla="*/ 0 w 3"/>
                    <a:gd name="T55" fmla="*/ 13 h 53"/>
                    <a:gd name="T56" fmla="*/ 0 w 3"/>
                    <a:gd name="T57" fmla="*/ 1 h 53"/>
                    <a:gd name="T58" fmla="*/ 0 w 3"/>
                    <a:gd name="T59" fmla="*/ 5 h 53"/>
                    <a:gd name="T60" fmla="*/ 1 w 3"/>
                    <a:gd name="T61" fmla="*/ 6 h 53"/>
                    <a:gd name="T62" fmla="*/ 3 w 3"/>
                    <a:gd name="T63" fmla="*/ 5 h 53"/>
                    <a:gd name="T64" fmla="*/ 3 w 3"/>
                    <a:gd name="T65" fmla="*/ 1 h 53"/>
                    <a:gd name="T66" fmla="*/ 1 w 3"/>
                    <a:gd name="T67" fmla="*/ 0 h 53"/>
                    <a:gd name="T68" fmla="*/ 0 w 3"/>
                    <a:gd name="T6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" h="53">
                      <a:moveTo>
                        <a:pt x="0" y="48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3"/>
                        <a:pt x="0" y="53"/>
                        <a:pt x="1" y="53"/>
                      </a:cubicBezTo>
                      <a:cubicBezTo>
                        <a:pt x="2" y="53"/>
                        <a:pt x="3" y="53"/>
                        <a:pt x="3" y="52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7"/>
                        <a:pt x="2" y="46"/>
                        <a:pt x="1" y="46"/>
                      </a:cubicBezTo>
                      <a:cubicBezTo>
                        <a:pt x="0" y="46"/>
                        <a:pt x="0" y="47"/>
                        <a:pt x="0" y="48"/>
                      </a:cubicBezTo>
                      <a:close/>
                      <a:moveTo>
                        <a:pt x="0" y="36"/>
                      </a:move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1"/>
                        <a:pt x="0" y="42"/>
                        <a:pt x="1" y="42"/>
                      </a:cubicBezTo>
                      <a:cubicBezTo>
                        <a:pt x="2" y="42"/>
                        <a:pt x="3" y="41"/>
                        <a:pt x="3" y="40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3" y="35"/>
                        <a:pt x="2" y="35"/>
                        <a:pt x="1" y="35"/>
                      </a:cubicBezTo>
                      <a:cubicBezTo>
                        <a:pt x="0" y="35"/>
                        <a:pt x="0" y="35"/>
                        <a:pt x="0" y="36"/>
                      </a:cubicBezTo>
                      <a:close/>
                      <a:moveTo>
                        <a:pt x="0" y="25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0" y="30"/>
                        <a:pt x="1" y="30"/>
                      </a:cubicBezTo>
                      <a:cubicBezTo>
                        <a:pt x="2" y="30"/>
                        <a:pt x="3" y="29"/>
                        <a:pt x="3" y="28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4"/>
                        <a:pt x="2" y="23"/>
                        <a:pt x="1" y="23"/>
                      </a:cubicBezTo>
                      <a:cubicBezTo>
                        <a:pt x="0" y="23"/>
                        <a:pt x="0" y="24"/>
                        <a:pt x="0" y="25"/>
                      </a:cubicBezTo>
                      <a:close/>
                      <a:moveTo>
                        <a:pt x="0" y="13"/>
                      </a:move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8"/>
                        <a:pt x="1" y="18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2"/>
                        <a:pt x="2" y="11"/>
                        <a:pt x="1" y="11"/>
                      </a:cubicBezTo>
                      <a:cubicBezTo>
                        <a:pt x="0" y="11"/>
                        <a:pt x="0" y="12"/>
                        <a:pt x="0" y="13"/>
                      </a:cubicBezTo>
                      <a:close/>
                      <a:moveTo>
                        <a:pt x="0" y="1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1" y="6"/>
                      </a:cubicBezTo>
                      <a:cubicBezTo>
                        <a:pt x="2" y="6"/>
                        <a:pt x="3" y="6"/>
                        <a:pt x="3" y="5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1" name="Freeform 269"/>
                <p:cNvSpPr>
                  <a:spLocks noEditPoints="1"/>
                </p:cNvSpPr>
                <p:nvPr/>
              </p:nvSpPr>
              <p:spPr bwMode="auto">
                <a:xfrm>
                  <a:off x="6018213" y="2144713"/>
                  <a:ext cx="3175" cy="41275"/>
                </a:xfrm>
                <a:custGeom>
                  <a:avLst/>
                  <a:gdLst>
                    <a:gd name="T0" fmla="*/ 0 w 3"/>
                    <a:gd name="T1" fmla="*/ 25 h 29"/>
                    <a:gd name="T2" fmla="*/ 0 w 3"/>
                    <a:gd name="T3" fmla="*/ 27 h 29"/>
                    <a:gd name="T4" fmla="*/ 1 w 3"/>
                    <a:gd name="T5" fmla="*/ 29 h 29"/>
                    <a:gd name="T6" fmla="*/ 3 w 3"/>
                    <a:gd name="T7" fmla="*/ 27 h 29"/>
                    <a:gd name="T8" fmla="*/ 3 w 3"/>
                    <a:gd name="T9" fmla="*/ 25 h 29"/>
                    <a:gd name="T10" fmla="*/ 1 w 3"/>
                    <a:gd name="T11" fmla="*/ 23 h 29"/>
                    <a:gd name="T12" fmla="*/ 0 w 3"/>
                    <a:gd name="T13" fmla="*/ 25 h 29"/>
                    <a:gd name="T14" fmla="*/ 0 w 3"/>
                    <a:gd name="T15" fmla="*/ 13 h 29"/>
                    <a:gd name="T16" fmla="*/ 0 w 3"/>
                    <a:gd name="T17" fmla="*/ 17 h 29"/>
                    <a:gd name="T18" fmla="*/ 1 w 3"/>
                    <a:gd name="T19" fmla="*/ 18 h 29"/>
                    <a:gd name="T20" fmla="*/ 3 w 3"/>
                    <a:gd name="T21" fmla="*/ 17 h 29"/>
                    <a:gd name="T22" fmla="*/ 3 w 3"/>
                    <a:gd name="T23" fmla="*/ 13 h 29"/>
                    <a:gd name="T24" fmla="*/ 1 w 3"/>
                    <a:gd name="T25" fmla="*/ 12 h 29"/>
                    <a:gd name="T26" fmla="*/ 0 w 3"/>
                    <a:gd name="T27" fmla="*/ 13 h 29"/>
                    <a:gd name="T28" fmla="*/ 0 w 3"/>
                    <a:gd name="T29" fmla="*/ 1 h 29"/>
                    <a:gd name="T30" fmla="*/ 0 w 3"/>
                    <a:gd name="T31" fmla="*/ 5 h 29"/>
                    <a:gd name="T32" fmla="*/ 1 w 3"/>
                    <a:gd name="T33" fmla="*/ 7 h 29"/>
                    <a:gd name="T34" fmla="*/ 3 w 3"/>
                    <a:gd name="T35" fmla="*/ 5 h 29"/>
                    <a:gd name="T36" fmla="*/ 3 w 3"/>
                    <a:gd name="T37" fmla="*/ 1 h 29"/>
                    <a:gd name="T38" fmla="*/ 1 w 3"/>
                    <a:gd name="T39" fmla="*/ 0 h 29"/>
                    <a:gd name="T40" fmla="*/ 0 w 3"/>
                    <a:gd name="T41" fmla="*/ 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" h="29">
                      <a:moveTo>
                        <a:pt x="0" y="25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0" y="29"/>
                        <a:pt x="1" y="29"/>
                      </a:cubicBezTo>
                      <a:cubicBezTo>
                        <a:pt x="2" y="29"/>
                        <a:pt x="3" y="28"/>
                        <a:pt x="3" y="27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4"/>
                        <a:pt x="2" y="23"/>
                        <a:pt x="1" y="23"/>
                      </a:cubicBezTo>
                      <a:cubicBezTo>
                        <a:pt x="0" y="23"/>
                        <a:pt x="0" y="24"/>
                        <a:pt x="0" y="25"/>
                      </a:cubicBezTo>
                      <a:close/>
                      <a:moveTo>
                        <a:pt x="0" y="13"/>
                      </a:move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8"/>
                        <a:pt x="0" y="18"/>
                        <a:pt x="1" y="18"/>
                      </a:cubicBezTo>
                      <a:cubicBezTo>
                        <a:pt x="2" y="18"/>
                        <a:pt x="3" y="18"/>
                        <a:pt x="3" y="17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2"/>
                        <a:pt x="2" y="12"/>
                        <a:pt x="1" y="12"/>
                      </a:cubicBezTo>
                      <a:cubicBezTo>
                        <a:pt x="0" y="12"/>
                        <a:pt x="0" y="12"/>
                        <a:pt x="0" y="13"/>
                      </a:cubicBezTo>
                      <a:close/>
                      <a:moveTo>
                        <a:pt x="0" y="1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2" y="7"/>
                        <a:pt x="3" y="6"/>
                        <a:pt x="3" y="5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" name="Freeform 270"/>
                <p:cNvSpPr>
                  <a:spLocks/>
                </p:cNvSpPr>
                <p:nvPr/>
              </p:nvSpPr>
              <p:spPr bwMode="auto">
                <a:xfrm>
                  <a:off x="5726113" y="2081213"/>
                  <a:ext cx="63500" cy="63500"/>
                </a:xfrm>
                <a:custGeom>
                  <a:avLst/>
                  <a:gdLst>
                    <a:gd name="T0" fmla="*/ 22 w 44"/>
                    <a:gd name="T1" fmla="*/ 0 h 44"/>
                    <a:gd name="T2" fmla="*/ 0 w 44"/>
                    <a:gd name="T3" fmla="*/ 22 h 44"/>
                    <a:gd name="T4" fmla="*/ 21 w 44"/>
                    <a:gd name="T5" fmla="*/ 44 h 44"/>
                    <a:gd name="T6" fmla="*/ 22 w 44"/>
                    <a:gd name="T7" fmla="*/ 44 h 44"/>
                    <a:gd name="T8" fmla="*/ 23 w 44"/>
                    <a:gd name="T9" fmla="*/ 44 h 44"/>
                    <a:gd name="T10" fmla="*/ 44 w 44"/>
                    <a:gd name="T11" fmla="*/ 23 h 44"/>
                    <a:gd name="T12" fmla="*/ 44 w 44"/>
                    <a:gd name="T13" fmla="*/ 23 h 44"/>
                    <a:gd name="T14" fmla="*/ 22 w 44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44">
                      <a:moveTo>
                        <a:pt x="22" y="0"/>
                      </a:move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34"/>
                        <a:pt x="9" y="44"/>
                        <a:pt x="21" y="44"/>
                      </a:cubicBezTo>
                      <a:cubicBezTo>
                        <a:pt x="21" y="44"/>
                        <a:pt x="22" y="44"/>
                        <a:pt x="22" y="44"/>
                      </a:cubicBezTo>
                      <a:cubicBezTo>
                        <a:pt x="22" y="44"/>
                        <a:pt x="23" y="44"/>
                        <a:pt x="23" y="44"/>
                      </a:cubicBezTo>
                      <a:cubicBezTo>
                        <a:pt x="34" y="44"/>
                        <a:pt x="44" y="34"/>
                        <a:pt x="44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4" y="11"/>
                        <a:pt x="34" y="1"/>
                        <a:pt x="22" y="0"/>
                      </a:cubicBezTo>
                    </a:path>
                  </a:pathLst>
                </a:custGeom>
                <a:solidFill>
                  <a:srgbClr val="D8D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" name="Freeform 271"/>
                <p:cNvSpPr>
                  <a:spLocks/>
                </p:cNvSpPr>
                <p:nvPr/>
              </p:nvSpPr>
              <p:spPr bwMode="auto">
                <a:xfrm>
                  <a:off x="5756275" y="2144713"/>
                  <a:ext cx="3175" cy="0"/>
                </a:xfrm>
                <a:custGeom>
                  <a:avLst/>
                  <a:gdLst>
                    <a:gd name="T0" fmla="*/ 1 w 2"/>
                    <a:gd name="T1" fmla="*/ 0 w 2"/>
                    <a:gd name="T2" fmla="*/ 0 w 2"/>
                    <a:gd name="T3" fmla="*/ 1 w 2"/>
                    <a:gd name="T4" fmla="*/ 2 w 2"/>
                    <a:gd name="T5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" name="Freeform 272"/>
                <p:cNvSpPr>
                  <a:spLocks/>
                </p:cNvSpPr>
                <p:nvPr/>
              </p:nvSpPr>
              <p:spPr bwMode="auto">
                <a:xfrm>
                  <a:off x="5724525" y="2079625"/>
                  <a:ext cx="66675" cy="68263"/>
                </a:xfrm>
                <a:custGeom>
                  <a:avLst/>
                  <a:gdLst>
                    <a:gd name="T0" fmla="*/ 46 w 47"/>
                    <a:gd name="T1" fmla="*/ 24 h 47"/>
                    <a:gd name="T2" fmla="*/ 44 w 47"/>
                    <a:gd name="T3" fmla="*/ 24 h 47"/>
                    <a:gd name="T4" fmla="*/ 24 w 47"/>
                    <a:gd name="T5" fmla="*/ 44 h 47"/>
                    <a:gd name="T6" fmla="*/ 23 w 47"/>
                    <a:gd name="T7" fmla="*/ 44 h 47"/>
                    <a:gd name="T8" fmla="*/ 3 w 47"/>
                    <a:gd name="T9" fmla="*/ 23 h 47"/>
                    <a:gd name="T10" fmla="*/ 3 w 47"/>
                    <a:gd name="T11" fmla="*/ 23 h 47"/>
                    <a:gd name="T12" fmla="*/ 3 w 47"/>
                    <a:gd name="T13" fmla="*/ 23 h 47"/>
                    <a:gd name="T14" fmla="*/ 24 w 47"/>
                    <a:gd name="T15" fmla="*/ 3 h 47"/>
                    <a:gd name="T16" fmla="*/ 24 w 47"/>
                    <a:gd name="T17" fmla="*/ 1 h 47"/>
                    <a:gd name="T18" fmla="*/ 24 w 47"/>
                    <a:gd name="T19" fmla="*/ 3 h 47"/>
                    <a:gd name="T20" fmla="*/ 44 w 47"/>
                    <a:gd name="T21" fmla="*/ 24 h 47"/>
                    <a:gd name="T22" fmla="*/ 44 w 47"/>
                    <a:gd name="T23" fmla="*/ 24 h 47"/>
                    <a:gd name="T24" fmla="*/ 44 w 47"/>
                    <a:gd name="T25" fmla="*/ 24 h 47"/>
                    <a:gd name="T26" fmla="*/ 44 w 47"/>
                    <a:gd name="T27" fmla="*/ 24 h 47"/>
                    <a:gd name="T28" fmla="*/ 46 w 47"/>
                    <a:gd name="T29" fmla="*/ 24 h 47"/>
                    <a:gd name="T30" fmla="*/ 44 w 47"/>
                    <a:gd name="T31" fmla="*/ 24 h 47"/>
                    <a:gd name="T32" fmla="*/ 46 w 47"/>
                    <a:gd name="T33" fmla="*/ 24 h 47"/>
                    <a:gd name="T34" fmla="*/ 47 w 47"/>
                    <a:gd name="T35" fmla="*/ 24 h 47"/>
                    <a:gd name="T36" fmla="*/ 47 w 47"/>
                    <a:gd name="T37" fmla="*/ 24 h 47"/>
                    <a:gd name="T38" fmla="*/ 47 w 47"/>
                    <a:gd name="T39" fmla="*/ 24 h 47"/>
                    <a:gd name="T40" fmla="*/ 47 w 47"/>
                    <a:gd name="T41" fmla="*/ 24 h 47"/>
                    <a:gd name="T42" fmla="*/ 24 w 47"/>
                    <a:gd name="T43" fmla="*/ 0 h 47"/>
                    <a:gd name="T44" fmla="*/ 24 w 47"/>
                    <a:gd name="T45" fmla="*/ 0 h 47"/>
                    <a:gd name="T46" fmla="*/ 0 w 47"/>
                    <a:gd name="T47" fmla="*/ 23 h 47"/>
                    <a:gd name="T48" fmla="*/ 0 w 47"/>
                    <a:gd name="T49" fmla="*/ 23 h 47"/>
                    <a:gd name="T50" fmla="*/ 0 w 47"/>
                    <a:gd name="T51" fmla="*/ 23 h 47"/>
                    <a:gd name="T52" fmla="*/ 23 w 47"/>
                    <a:gd name="T53" fmla="*/ 47 h 47"/>
                    <a:gd name="T54" fmla="*/ 24 w 47"/>
                    <a:gd name="T55" fmla="*/ 47 h 47"/>
                    <a:gd name="T56" fmla="*/ 47 w 47"/>
                    <a:gd name="T57" fmla="*/ 24 h 47"/>
                    <a:gd name="T58" fmla="*/ 47 w 47"/>
                    <a:gd name="T59" fmla="*/ 24 h 47"/>
                    <a:gd name="T60" fmla="*/ 46 w 47"/>
                    <a:gd name="T61" fmla="*/ 2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7" h="47">
                      <a:moveTo>
                        <a:pt x="46" y="24"/>
                      </a:move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35"/>
                        <a:pt x="35" y="44"/>
                        <a:pt x="24" y="44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12" y="43"/>
                        <a:pt x="3" y="34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4" y="12"/>
                        <a:pt x="13" y="3"/>
                        <a:pt x="24" y="3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35" y="3"/>
                        <a:pt x="44" y="12"/>
                        <a:pt x="44" y="24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6" y="24"/>
                        <a:pt x="46" y="24"/>
                        <a:pt x="46" y="24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6" y="24"/>
                        <a:pt x="46" y="24"/>
                        <a:pt x="46" y="24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cubicBezTo>
                        <a:pt x="47" y="11"/>
                        <a:pt x="37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6"/>
                        <a:pt x="11" y="46"/>
                        <a:pt x="23" y="47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37" y="47"/>
                        <a:pt x="47" y="37"/>
                        <a:pt x="47" y="24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lnTo>
                        <a:pt x="46" y="24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" name="Freeform 273"/>
                <p:cNvSpPr>
                  <a:spLocks/>
                </p:cNvSpPr>
                <p:nvPr/>
              </p:nvSpPr>
              <p:spPr bwMode="auto">
                <a:xfrm>
                  <a:off x="5988050" y="2081213"/>
                  <a:ext cx="61913" cy="63500"/>
                </a:xfrm>
                <a:custGeom>
                  <a:avLst/>
                  <a:gdLst>
                    <a:gd name="T0" fmla="*/ 44 w 44"/>
                    <a:gd name="T1" fmla="*/ 23 h 44"/>
                    <a:gd name="T2" fmla="*/ 22 w 44"/>
                    <a:gd name="T3" fmla="*/ 44 h 44"/>
                    <a:gd name="T4" fmla="*/ 0 w 44"/>
                    <a:gd name="T5" fmla="*/ 22 h 44"/>
                    <a:gd name="T6" fmla="*/ 22 w 44"/>
                    <a:gd name="T7" fmla="*/ 0 h 44"/>
                    <a:gd name="T8" fmla="*/ 44 w 44"/>
                    <a:gd name="T9" fmla="*/ 2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4">
                      <a:moveTo>
                        <a:pt x="44" y="23"/>
                      </a:moveTo>
                      <a:cubicBezTo>
                        <a:pt x="44" y="35"/>
                        <a:pt x="34" y="44"/>
                        <a:pt x="22" y="44"/>
                      </a:cubicBezTo>
                      <a:cubicBezTo>
                        <a:pt x="9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1"/>
                        <a:pt x="44" y="11"/>
                        <a:pt x="44" y="2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" name="Freeform 274"/>
                <p:cNvSpPr>
                  <a:spLocks/>
                </p:cNvSpPr>
                <p:nvPr/>
              </p:nvSpPr>
              <p:spPr bwMode="auto">
                <a:xfrm>
                  <a:off x="5984875" y="2078038"/>
                  <a:ext cx="68263" cy="69850"/>
                </a:xfrm>
                <a:custGeom>
                  <a:avLst/>
                  <a:gdLst>
                    <a:gd name="T0" fmla="*/ 44 w 48"/>
                    <a:gd name="T1" fmla="*/ 25 h 48"/>
                    <a:gd name="T2" fmla="*/ 24 w 48"/>
                    <a:gd name="T3" fmla="*/ 44 h 48"/>
                    <a:gd name="T4" fmla="*/ 24 w 48"/>
                    <a:gd name="T5" fmla="*/ 44 h 48"/>
                    <a:gd name="T6" fmla="*/ 4 w 48"/>
                    <a:gd name="T7" fmla="*/ 24 h 48"/>
                    <a:gd name="T8" fmla="*/ 4 w 48"/>
                    <a:gd name="T9" fmla="*/ 24 h 48"/>
                    <a:gd name="T10" fmla="*/ 4 w 48"/>
                    <a:gd name="T11" fmla="*/ 24 h 48"/>
                    <a:gd name="T12" fmla="*/ 24 w 48"/>
                    <a:gd name="T13" fmla="*/ 4 h 48"/>
                    <a:gd name="T14" fmla="*/ 24 w 48"/>
                    <a:gd name="T15" fmla="*/ 2 h 48"/>
                    <a:gd name="T16" fmla="*/ 24 w 48"/>
                    <a:gd name="T17" fmla="*/ 4 h 48"/>
                    <a:gd name="T18" fmla="*/ 44 w 48"/>
                    <a:gd name="T19" fmla="*/ 25 h 48"/>
                    <a:gd name="T20" fmla="*/ 44 w 48"/>
                    <a:gd name="T21" fmla="*/ 25 h 48"/>
                    <a:gd name="T22" fmla="*/ 48 w 48"/>
                    <a:gd name="T23" fmla="*/ 25 h 48"/>
                    <a:gd name="T24" fmla="*/ 48 w 48"/>
                    <a:gd name="T25" fmla="*/ 25 h 48"/>
                    <a:gd name="T26" fmla="*/ 24 w 48"/>
                    <a:gd name="T27" fmla="*/ 0 h 48"/>
                    <a:gd name="T28" fmla="*/ 24 w 48"/>
                    <a:gd name="T29" fmla="*/ 0 h 48"/>
                    <a:gd name="T30" fmla="*/ 24 w 48"/>
                    <a:gd name="T31" fmla="*/ 0 h 48"/>
                    <a:gd name="T32" fmla="*/ 0 w 48"/>
                    <a:gd name="T33" fmla="*/ 24 h 48"/>
                    <a:gd name="T34" fmla="*/ 0 w 48"/>
                    <a:gd name="T35" fmla="*/ 24 h 48"/>
                    <a:gd name="T36" fmla="*/ 0 w 48"/>
                    <a:gd name="T37" fmla="*/ 24 h 48"/>
                    <a:gd name="T38" fmla="*/ 23 w 48"/>
                    <a:gd name="T39" fmla="*/ 48 h 48"/>
                    <a:gd name="T40" fmla="*/ 24 w 48"/>
                    <a:gd name="T41" fmla="*/ 48 h 48"/>
                    <a:gd name="T42" fmla="*/ 48 w 48"/>
                    <a:gd name="T43" fmla="*/ 25 h 48"/>
                    <a:gd name="T44" fmla="*/ 44 w 48"/>
                    <a:gd name="T45" fmla="*/ 2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48">
                      <a:moveTo>
                        <a:pt x="44" y="25"/>
                      </a:moveTo>
                      <a:cubicBezTo>
                        <a:pt x="44" y="36"/>
                        <a:pt x="35" y="44"/>
                        <a:pt x="2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13" y="44"/>
                        <a:pt x="4" y="35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13"/>
                        <a:pt x="13" y="4"/>
                        <a:pt x="24" y="4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35" y="5"/>
                        <a:pt x="44" y="14"/>
                        <a:pt x="44" y="25"/>
                      </a:cubicBezTo>
                      <a:cubicBezTo>
                        <a:pt x="44" y="25"/>
                        <a:pt x="44" y="25"/>
                        <a:pt x="44" y="25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48" y="11"/>
                        <a:pt x="37" y="1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7"/>
                        <a:pt x="10" y="48"/>
                        <a:pt x="23" y="48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37" y="48"/>
                        <a:pt x="48" y="38"/>
                        <a:pt x="48" y="25"/>
                      </a:cubicBezTo>
                      <a:cubicBezTo>
                        <a:pt x="44" y="25"/>
                        <a:pt x="44" y="25"/>
                        <a:pt x="44" y="25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" name="Freeform 275"/>
                <p:cNvSpPr>
                  <a:spLocks/>
                </p:cNvSpPr>
                <p:nvPr/>
              </p:nvSpPr>
              <p:spPr bwMode="auto">
                <a:xfrm>
                  <a:off x="5986463" y="2079625"/>
                  <a:ext cx="65088" cy="68263"/>
                </a:xfrm>
                <a:custGeom>
                  <a:avLst/>
                  <a:gdLst>
                    <a:gd name="T0" fmla="*/ 45 w 46"/>
                    <a:gd name="T1" fmla="*/ 24 h 47"/>
                    <a:gd name="T2" fmla="*/ 43 w 46"/>
                    <a:gd name="T3" fmla="*/ 24 h 47"/>
                    <a:gd name="T4" fmla="*/ 23 w 46"/>
                    <a:gd name="T5" fmla="*/ 44 h 47"/>
                    <a:gd name="T6" fmla="*/ 23 w 46"/>
                    <a:gd name="T7" fmla="*/ 44 h 47"/>
                    <a:gd name="T8" fmla="*/ 3 w 46"/>
                    <a:gd name="T9" fmla="*/ 23 h 47"/>
                    <a:gd name="T10" fmla="*/ 3 w 46"/>
                    <a:gd name="T11" fmla="*/ 23 h 47"/>
                    <a:gd name="T12" fmla="*/ 3 w 46"/>
                    <a:gd name="T13" fmla="*/ 23 h 47"/>
                    <a:gd name="T14" fmla="*/ 23 w 46"/>
                    <a:gd name="T15" fmla="*/ 3 h 47"/>
                    <a:gd name="T16" fmla="*/ 23 w 46"/>
                    <a:gd name="T17" fmla="*/ 1 h 47"/>
                    <a:gd name="T18" fmla="*/ 23 w 46"/>
                    <a:gd name="T19" fmla="*/ 3 h 47"/>
                    <a:gd name="T20" fmla="*/ 43 w 46"/>
                    <a:gd name="T21" fmla="*/ 24 h 47"/>
                    <a:gd name="T22" fmla="*/ 43 w 46"/>
                    <a:gd name="T23" fmla="*/ 24 h 47"/>
                    <a:gd name="T24" fmla="*/ 45 w 46"/>
                    <a:gd name="T25" fmla="*/ 24 h 47"/>
                    <a:gd name="T26" fmla="*/ 43 w 46"/>
                    <a:gd name="T27" fmla="*/ 24 h 47"/>
                    <a:gd name="T28" fmla="*/ 45 w 46"/>
                    <a:gd name="T29" fmla="*/ 24 h 47"/>
                    <a:gd name="T30" fmla="*/ 46 w 46"/>
                    <a:gd name="T31" fmla="*/ 24 h 47"/>
                    <a:gd name="T32" fmla="*/ 46 w 46"/>
                    <a:gd name="T33" fmla="*/ 24 h 47"/>
                    <a:gd name="T34" fmla="*/ 23 w 46"/>
                    <a:gd name="T35" fmla="*/ 0 h 47"/>
                    <a:gd name="T36" fmla="*/ 23 w 46"/>
                    <a:gd name="T37" fmla="*/ 0 h 47"/>
                    <a:gd name="T38" fmla="*/ 0 w 46"/>
                    <a:gd name="T39" fmla="*/ 23 h 47"/>
                    <a:gd name="T40" fmla="*/ 0 w 46"/>
                    <a:gd name="T41" fmla="*/ 23 h 47"/>
                    <a:gd name="T42" fmla="*/ 0 w 46"/>
                    <a:gd name="T43" fmla="*/ 23 h 47"/>
                    <a:gd name="T44" fmla="*/ 23 w 46"/>
                    <a:gd name="T45" fmla="*/ 47 h 47"/>
                    <a:gd name="T46" fmla="*/ 23 w 46"/>
                    <a:gd name="T47" fmla="*/ 47 h 47"/>
                    <a:gd name="T48" fmla="*/ 46 w 46"/>
                    <a:gd name="T49" fmla="*/ 24 h 47"/>
                    <a:gd name="T50" fmla="*/ 46 w 46"/>
                    <a:gd name="T51" fmla="*/ 24 h 47"/>
                    <a:gd name="T52" fmla="*/ 45 w 46"/>
                    <a:gd name="T53" fmla="*/ 2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6" h="47">
                      <a:moveTo>
                        <a:pt x="45" y="24"/>
                      </a:move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35"/>
                        <a:pt x="34" y="44"/>
                        <a:pt x="23" y="44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11" y="43"/>
                        <a:pt x="3" y="34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12"/>
                        <a:pt x="12" y="3"/>
                        <a:pt x="23" y="3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34" y="3"/>
                        <a:pt x="43" y="12"/>
                        <a:pt x="43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5" y="24"/>
                        <a:pt x="45" y="24"/>
                        <a:pt x="45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5" y="24"/>
                        <a:pt x="45" y="24"/>
                        <a:pt x="45" y="24"/>
                      </a:cubicBezTo>
                      <a:cubicBezTo>
                        <a:pt x="46" y="24"/>
                        <a:pt x="46" y="24"/>
                        <a:pt x="46" y="24"/>
                      </a:cubicBezTo>
                      <a:cubicBezTo>
                        <a:pt x="46" y="24"/>
                        <a:pt x="46" y="24"/>
                        <a:pt x="46" y="24"/>
                      </a:cubicBezTo>
                      <a:cubicBezTo>
                        <a:pt x="46" y="11"/>
                        <a:pt x="36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6"/>
                        <a:pt x="10" y="46"/>
                        <a:pt x="23" y="47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36" y="47"/>
                        <a:pt x="46" y="37"/>
                        <a:pt x="46" y="24"/>
                      </a:cubicBezTo>
                      <a:cubicBezTo>
                        <a:pt x="46" y="24"/>
                        <a:pt x="46" y="24"/>
                        <a:pt x="46" y="24"/>
                      </a:cubicBezTo>
                      <a:lnTo>
                        <a:pt x="45" y="24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8" name="Freeform 276"/>
                <p:cNvSpPr>
                  <a:spLocks/>
                </p:cNvSpPr>
                <p:nvPr/>
              </p:nvSpPr>
              <p:spPr bwMode="auto">
                <a:xfrm>
                  <a:off x="5754688" y="1701800"/>
                  <a:ext cx="4763" cy="30163"/>
                </a:xfrm>
                <a:custGeom>
                  <a:avLst/>
                  <a:gdLst>
                    <a:gd name="T0" fmla="*/ 3 w 3"/>
                    <a:gd name="T1" fmla="*/ 19 h 21"/>
                    <a:gd name="T2" fmla="*/ 3 w 3"/>
                    <a:gd name="T3" fmla="*/ 2 h 21"/>
                    <a:gd name="T4" fmla="*/ 2 w 3"/>
                    <a:gd name="T5" fmla="*/ 0 h 21"/>
                    <a:gd name="T6" fmla="*/ 0 w 3"/>
                    <a:gd name="T7" fmla="*/ 2 h 21"/>
                    <a:gd name="T8" fmla="*/ 0 w 3"/>
                    <a:gd name="T9" fmla="*/ 19 h 21"/>
                    <a:gd name="T10" fmla="*/ 2 w 3"/>
                    <a:gd name="T11" fmla="*/ 21 h 21"/>
                    <a:gd name="T12" fmla="*/ 3 w 3"/>
                    <a:gd name="T1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1">
                      <a:moveTo>
                        <a:pt x="3" y="19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0"/>
                        <a:pt x="1" y="21"/>
                        <a:pt x="2" y="21"/>
                      </a:cubicBezTo>
                      <a:cubicBezTo>
                        <a:pt x="3" y="21"/>
                        <a:pt x="3" y="20"/>
                        <a:pt x="3" y="19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9" name="Freeform 277"/>
                <p:cNvSpPr>
                  <a:spLocks/>
                </p:cNvSpPr>
                <p:nvPr/>
              </p:nvSpPr>
              <p:spPr bwMode="auto">
                <a:xfrm>
                  <a:off x="6013450" y="1698625"/>
                  <a:ext cx="11113" cy="36513"/>
                </a:xfrm>
                <a:custGeom>
                  <a:avLst/>
                  <a:gdLst>
                    <a:gd name="T0" fmla="*/ 8 w 8"/>
                    <a:gd name="T1" fmla="*/ 21 h 25"/>
                    <a:gd name="T2" fmla="*/ 8 w 8"/>
                    <a:gd name="T3" fmla="*/ 4 h 25"/>
                    <a:gd name="T4" fmla="*/ 4 w 8"/>
                    <a:gd name="T5" fmla="*/ 0 h 25"/>
                    <a:gd name="T6" fmla="*/ 0 w 8"/>
                    <a:gd name="T7" fmla="*/ 4 h 25"/>
                    <a:gd name="T8" fmla="*/ 0 w 8"/>
                    <a:gd name="T9" fmla="*/ 21 h 25"/>
                    <a:gd name="T10" fmla="*/ 4 w 8"/>
                    <a:gd name="T11" fmla="*/ 25 h 25"/>
                    <a:gd name="T12" fmla="*/ 8 w 8"/>
                    <a:gd name="T1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5">
                      <a:moveTo>
                        <a:pt x="8" y="21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1"/>
                        <a:pt x="6" y="0"/>
                        <a:pt x="4" y="0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4"/>
                        <a:pt x="2" y="25"/>
                        <a:pt x="4" y="25"/>
                      </a:cubicBezTo>
                      <a:cubicBezTo>
                        <a:pt x="6" y="25"/>
                        <a:pt x="8" y="24"/>
                        <a:pt x="8" y="21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" name="Freeform 278"/>
                <p:cNvSpPr>
                  <a:spLocks/>
                </p:cNvSpPr>
                <p:nvPr/>
              </p:nvSpPr>
              <p:spPr bwMode="auto">
                <a:xfrm>
                  <a:off x="5786438" y="2111375"/>
                  <a:ext cx="119063" cy="4763"/>
                </a:xfrm>
                <a:custGeom>
                  <a:avLst/>
                  <a:gdLst>
                    <a:gd name="T0" fmla="*/ 82 w 83"/>
                    <a:gd name="T1" fmla="*/ 0 h 3"/>
                    <a:gd name="T2" fmla="*/ 2 w 83"/>
                    <a:gd name="T3" fmla="*/ 0 h 3"/>
                    <a:gd name="T4" fmla="*/ 0 w 83"/>
                    <a:gd name="T5" fmla="*/ 2 h 3"/>
                    <a:gd name="T6" fmla="*/ 2 w 83"/>
                    <a:gd name="T7" fmla="*/ 3 h 3"/>
                    <a:gd name="T8" fmla="*/ 82 w 83"/>
                    <a:gd name="T9" fmla="*/ 3 h 3"/>
                    <a:gd name="T10" fmla="*/ 83 w 83"/>
                    <a:gd name="T11" fmla="*/ 2 h 3"/>
                    <a:gd name="T12" fmla="*/ 82 w 83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3">
                      <a:moveTo>
                        <a:pt x="8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3" y="3"/>
                        <a:pt x="83" y="3"/>
                        <a:pt x="83" y="2"/>
                      </a:cubicBezTo>
                      <a:cubicBezTo>
                        <a:pt x="83" y="1"/>
                        <a:pt x="83" y="0"/>
                        <a:pt x="82" y="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1" name="Freeform 279"/>
                <p:cNvSpPr>
                  <a:spLocks noEditPoints="1"/>
                </p:cNvSpPr>
                <p:nvPr/>
              </p:nvSpPr>
              <p:spPr bwMode="auto">
                <a:xfrm>
                  <a:off x="5913438" y="2111375"/>
                  <a:ext cx="77788" cy="4763"/>
                </a:xfrm>
                <a:custGeom>
                  <a:avLst/>
                  <a:gdLst>
                    <a:gd name="T0" fmla="*/ 5 w 54"/>
                    <a:gd name="T1" fmla="*/ 0 h 3"/>
                    <a:gd name="T2" fmla="*/ 1 w 54"/>
                    <a:gd name="T3" fmla="*/ 0 h 3"/>
                    <a:gd name="T4" fmla="*/ 0 w 54"/>
                    <a:gd name="T5" fmla="*/ 2 h 3"/>
                    <a:gd name="T6" fmla="*/ 1 w 54"/>
                    <a:gd name="T7" fmla="*/ 3 h 3"/>
                    <a:gd name="T8" fmla="*/ 5 w 54"/>
                    <a:gd name="T9" fmla="*/ 3 h 3"/>
                    <a:gd name="T10" fmla="*/ 7 w 54"/>
                    <a:gd name="T11" fmla="*/ 2 h 3"/>
                    <a:gd name="T12" fmla="*/ 5 w 54"/>
                    <a:gd name="T13" fmla="*/ 0 h 3"/>
                    <a:gd name="T14" fmla="*/ 17 w 54"/>
                    <a:gd name="T15" fmla="*/ 0 h 3"/>
                    <a:gd name="T16" fmla="*/ 13 w 54"/>
                    <a:gd name="T17" fmla="*/ 0 h 3"/>
                    <a:gd name="T18" fmla="*/ 12 w 54"/>
                    <a:gd name="T19" fmla="*/ 2 h 3"/>
                    <a:gd name="T20" fmla="*/ 13 w 54"/>
                    <a:gd name="T21" fmla="*/ 3 h 3"/>
                    <a:gd name="T22" fmla="*/ 17 w 54"/>
                    <a:gd name="T23" fmla="*/ 3 h 3"/>
                    <a:gd name="T24" fmla="*/ 18 w 54"/>
                    <a:gd name="T25" fmla="*/ 2 h 3"/>
                    <a:gd name="T26" fmla="*/ 17 w 54"/>
                    <a:gd name="T27" fmla="*/ 0 h 3"/>
                    <a:gd name="T28" fmla="*/ 29 w 54"/>
                    <a:gd name="T29" fmla="*/ 0 h 3"/>
                    <a:gd name="T30" fmla="*/ 25 w 54"/>
                    <a:gd name="T31" fmla="*/ 0 h 3"/>
                    <a:gd name="T32" fmla="*/ 23 w 54"/>
                    <a:gd name="T33" fmla="*/ 2 h 3"/>
                    <a:gd name="T34" fmla="*/ 25 w 54"/>
                    <a:gd name="T35" fmla="*/ 3 h 3"/>
                    <a:gd name="T36" fmla="*/ 29 w 54"/>
                    <a:gd name="T37" fmla="*/ 3 h 3"/>
                    <a:gd name="T38" fmla="*/ 30 w 54"/>
                    <a:gd name="T39" fmla="*/ 2 h 3"/>
                    <a:gd name="T40" fmla="*/ 29 w 54"/>
                    <a:gd name="T41" fmla="*/ 0 h 3"/>
                    <a:gd name="T42" fmla="*/ 40 w 54"/>
                    <a:gd name="T43" fmla="*/ 0 h 3"/>
                    <a:gd name="T44" fmla="*/ 36 w 54"/>
                    <a:gd name="T45" fmla="*/ 0 h 3"/>
                    <a:gd name="T46" fmla="*/ 35 w 54"/>
                    <a:gd name="T47" fmla="*/ 2 h 3"/>
                    <a:gd name="T48" fmla="*/ 36 w 54"/>
                    <a:gd name="T49" fmla="*/ 3 h 3"/>
                    <a:gd name="T50" fmla="*/ 40 w 54"/>
                    <a:gd name="T51" fmla="*/ 3 h 3"/>
                    <a:gd name="T52" fmla="*/ 42 w 54"/>
                    <a:gd name="T53" fmla="*/ 2 h 3"/>
                    <a:gd name="T54" fmla="*/ 40 w 54"/>
                    <a:gd name="T55" fmla="*/ 0 h 3"/>
                    <a:gd name="T56" fmla="*/ 52 w 54"/>
                    <a:gd name="T57" fmla="*/ 0 h 3"/>
                    <a:gd name="T58" fmla="*/ 48 w 54"/>
                    <a:gd name="T59" fmla="*/ 0 h 3"/>
                    <a:gd name="T60" fmla="*/ 47 w 54"/>
                    <a:gd name="T61" fmla="*/ 2 h 3"/>
                    <a:gd name="T62" fmla="*/ 48 w 54"/>
                    <a:gd name="T63" fmla="*/ 3 h 3"/>
                    <a:gd name="T64" fmla="*/ 52 w 54"/>
                    <a:gd name="T65" fmla="*/ 3 h 3"/>
                    <a:gd name="T66" fmla="*/ 54 w 54"/>
                    <a:gd name="T67" fmla="*/ 2 h 3"/>
                    <a:gd name="T68" fmla="*/ 52 w 54"/>
                    <a:gd name="T6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4" h="3">
                      <a:moveTo>
                        <a:pt x="5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3"/>
                        <a:pt x="7" y="3"/>
                        <a:pt x="7" y="2"/>
                      </a:cubicBezTo>
                      <a:cubicBezTo>
                        <a:pt x="7" y="1"/>
                        <a:pt x="6" y="0"/>
                        <a:pt x="5" y="0"/>
                      </a:cubicBezTo>
                      <a:close/>
                      <a:moveTo>
                        <a:pt x="17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1"/>
                        <a:pt x="12" y="2"/>
                      </a:cubicBezTo>
                      <a:cubicBezTo>
                        <a:pt x="12" y="3"/>
                        <a:pt x="12" y="3"/>
                        <a:pt x="13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8" y="3"/>
                        <a:pt x="18" y="3"/>
                        <a:pt x="18" y="2"/>
                      </a:cubicBezTo>
                      <a:cubicBezTo>
                        <a:pt x="18" y="1"/>
                        <a:pt x="18" y="0"/>
                        <a:pt x="17" y="0"/>
                      </a:cubicBezTo>
                      <a:close/>
                      <a:moveTo>
                        <a:pt x="29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4" y="0"/>
                        <a:pt x="23" y="1"/>
                        <a:pt x="23" y="2"/>
                      </a:cubicBezTo>
                      <a:cubicBezTo>
                        <a:pt x="23" y="3"/>
                        <a:pt x="24" y="3"/>
                        <a:pt x="25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30" y="3"/>
                        <a:pt x="30" y="2"/>
                      </a:cubicBezTo>
                      <a:cubicBezTo>
                        <a:pt x="30" y="1"/>
                        <a:pt x="29" y="0"/>
                        <a:pt x="29" y="0"/>
                      </a:cubicBezTo>
                      <a:close/>
                      <a:moveTo>
                        <a:pt x="4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5" y="1"/>
                        <a:pt x="35" y="2"/>
                      </a:cubicBezTo>
                      <a:cubicBezTo>
                        <a:pt x="35" y="3"/>
                        <a:pt x="36" y="3"/>
                        <a:pt x="36" y="3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41" y="3"/>
                        <a:pt x="42" y="3"/>
                        <a:pt x="42" y="2"/>
                      </a:cubicBezTo>
                      <a:cubicBezTo>
                        <a:pt x="42" y="1"/>
                        <a:pt x="41" y="0"/>
                        <a:pt x="40" y="0"/>
                      </a:cubicBezTo>
                      <a:close/>
                      <a:moveTo>
                        <a:pt x="52" y="0"/>
                      </a:move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7" y="0"/>
                        <a:pt x="47" y="1"/>
                        <a:pt x="47" y="2"/>
                      </a:cubicBezTo>
                      <a:cubicBezTo>
                        <a:pt x="47" y="3"/>
                        <a:pt x="47" y="3"/>
                        <a:pt x="48" y="3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3" y="3"/>
                        <a:pt x="54" y="3"/>
                        <a:pt x="54" y="2"/>
                      </a:cubicBezTo>
                      <a:cubicBezTo>
                        <a:pt x="54" y="1"/>
                        <a:pt x="53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2" name="Freeform 280"/>
                <p:cNvSpPr>
                  <a:spLocks/>
                </p:cNvSpPr>
                <p:nvPr/>
              </p:nvSpPr>
              <p:spPr bwMode="auto">
                <a:xfrm>
                  <a:off x="5886450" y="1939925"/>
                  <a:ext cx="69850" cy="4763"/>
                </a:xfrm>
                <a:custGeom>
                  <a:avLst/>
                  <a:gdLst>
                    <a:gd name="T0" fmla="*/ 2 w 49"/>
                    <a:gd name="T1" fmla="*/ 3 h 3"/>
                    <a:gd name="T2" fmla="*/ 47 w 49"/>
                    <a:gd name="T3" fmla="*/ 3 h 3"/>
                    <a:gd name="T4" fmla="*/ 49 w 49"/>
                    <a:gd name="T5" fmla="*/ 1 h 3"/>
                    <a:gd name="T6" fmla="*/ 47 w 49"/>
                    <a:gd name="T7" fmla="*/ 0 h 3"/>
                    <a:gd name="T8" fmla="*/ 2 w 49"/>
                    <a:gd name="T9" fmla="*/ 0 h 3"/>
                    <a:gd name="T10" fmla="*/ 0 w 49"/>
                    <a:gd name="T11" fmla="*/ 1 h 3"/>
                    <a:gd name="T12" fmla="*/ 2 w 49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3">
                      <a:moveTo>
                        <a:pt x="2" y="3"/>
                      </a:moveTo>
                      <a:cubicBezTo>
                        <a:pt x="47" y="3"/>
                        <a:pt x="47" y="3"/>
                        <a:pt x="47" y="3"/>
                      </a:cubicBezTo>
                      <a:cubicBezTo>
                        <a:pt x="48" y="3"/>
                        <a:pt x="49" y="2"/>
                        <a:pt x="49" y="1"/>
                      </a:cubicBezTo>
                      <a:cubicBezTo>
                        <a:pt x="49" y="0"/>
                        <a:pt x="48" y="0"/>
                        <a:pt x="47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3" name="Freeform 281"/>
                <p:cNvSpPr>
                  <a:spLocks/>
                </p:cNvSpPr>
                <p:nvPr/>
              </p:nvSpPr>
              <p:spPr bwMode="auto">
                <a:xfrm>
                  <a:off x="5951538" y="1917700"/>
                  <a:ext cx="44450" cy="46038"/>
                </a:xfrm>
                <a:custGeom>
                  <a:avLst/>
                  <a:gdLst>
                    <a:gd name="T0" fmla="*/ 30 w 31"/>
                    <a:gd name="T1" fmla="*/ 16 h 32"/>
                    <a:gd name="T2" fmla="*/ 28 w 31"/>
                    <a:gd name="T3" fmla="*/ 16 h 32"/>
                    <a:gd name="T4" fmla="*/ 15 w 31"/>
                    <a:gd name="T5" fmla="*/ 29 h 32"/>
                    <a:gd name="T6" fmla="*/ 15 w 31"/>
                    <a:gd name="T7" fmla="*/ 29 h 32"/>
                    <a:gd name="T8" fmla="*/ 3 w 31"/>
                    <a:gd name="T9" fmla="*/ 16 h 32"/>
                    <a:gd name="T10" fmla="*/ 3 w 31"/>
                    <a:gd name="T11" fmla="*/ 16 h 32"/>
                    <a:gd name="T12" fmla="*/ 3 w 31"/>
                    <a:gd name="T13" fmla="*/ 16 h 32"/>
                    <a:gd name="T14" fmla="*/ 15 w 31"/>
                    <a:gd name="T15" fmla="*/ 3 h 32"/>
                    <a:gd name="T16" fmla="*/ 15 w 31"/>
                    <a:gd name="T17" fmla="*/ 2 h 32"/>
                    <a:gd name="T18" fmla="*/ 15 w 31"/>
                    <a:gd name="T19" fmla="*/ 3 h 32"/>
                    <a:gd name="T20" fmla="*/ 28 w 31"/>
                    <a:gd name="T21" fmla="*/ 16 h 32"/>
                    <a:gd name="T22" fmla="*/ 28 w 31"/>
                    <a:gd name="T23" fmla="*/ 16 h 32"/>
                    <a:gd name="T24" fmla="*/ 30 w 31"/>
                    <a:gd name="T25" fmla="*/ 16 h 32"/>
                    <a:gd name="T26" fmla="*/ 28 w 31"/>
                    <a:gd name="T27" fmla="*/ 16 h 32"/>
                    <a:gd name="T28" fmla="*/ 30 w 31"/>
                    <a:gd name="T29" fmla="*/ 16 h 32"/>
                    <a:gd name="T30" fmla="*/ 31 w 31"/>
                    <a:gd name="T31" fmla="*/ 16 h 32"/>
                    <a:gd name="T32" fmla="*/ 31 w 31"/>
                    <a:gd name="T33" fmla="*/ 16 h 32"/>
                    <a:gd name="T34" fmla="*/ 15 w 31"/>
                    <a:gd name="T35" fmla="*/ 0 h 32"/>
                    <a:gd name="T36" fmla="*/ 15 w 31"/>
                    <a:gd name="T37" fmla="*/ 0 h 32"/>
                    <a:gd name="T38" fmla="*/ 0 w 31"/>
                    <a:gd name="T39" fmla="*/ 16 h 32"/>
                    <a:gd name="T40" fmla="*/ 0 w 31"/>
                    <a:gd name="T41" fmla="*/ 16 h 32"/>
                    <a:gd name="T42" fmla="*/ 0 w 31"/>
                    <a:gd name="T43" fmla="*/ 16 h 32"/>
                    <a:gd name="T44" fmla="*/ 15 w 31"/>
                    <a:gd name="T45" fmla="*/ 32 h 32"/>
                    <a:gd name="T46" fmla="*/ 15 w 31"/>
                    <a:gd name="T47" fmla="*/ 32 h 32"/>
                    <a:gd name="T48" fmla="*/ 31 w 31"/>
                    <a:gd name="T49" fmla="*/ 16 h 32"/>
                    <a:gd name="T50" fmla="*/ 31 w 31"/>
                    <a:gd name="T51" fmla="*/ 16 h 32"/>
                    <a:gd name="T52" fmla="*/ 30 w 31"/>
                    <a:gd name="T53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1" h="32">
                      <a:moveTo>
                        <a:pt x="30" y="16"/>
                      </a:move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23"/>
                        <a:pt x="22" y="29"/>
                        <a:pt x="15" y="29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8" y="29"/>
                        <a:pt x="3" y="23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9"/>
                        <a:pt x="9" y="3"/>
                        <a:pt x="15" y="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23" y="3"/>
                        <a:pt x="28" y="9"/>
                        <a:pt x="28" y="16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7"/>
                        <a:pt x="24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4"/>
                        <a:pt x="6" y="31"/>
                        <a:pt x="15" y="32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24" y="32"/>
                        <a:pt x="31" y="25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" name="Freeform 282"/>
                <p:cNvSpPr>
                  <a:spLocks/>
                </p:cNvSpPr>
                <p:nvPr/>
              </p:nvSpPr>
              <p:spPr bwMode="auto">
                <a:xfrm>
                  <a:off x="6134100" y="1982788"/>
                  <a:ext cx="63500" cy="63500"/>
                </a:xfrm>
                <a:custGeom>
                  <a:avLst/>
                  <a:gdLst>
                    <a:gd name="T0" fmla="*/ 44 w 44"/>
                    <a:gd name="T1" fmla="*/ 22 h 44"/>
                    <a:gd name="T2" fmla="*/ 22 w 44"/>
                    <a:gd name="T3" fmla="*/ 44 h 44"/>
                    <a:gd name="T4" fmla="*/ 0 w 44"/>
                    <a:gd name="T5" fmla="*/ 21 h 44"/>
                    <a:gd name="T6" fmla="*/ 22 w 44"/>
                    <a:gd name="T7" fmla="*/ 0 h 44"/>
                    <a:gd name="T8" fmla="*/ 44 w 44"/>
                    <a:gd name="T9" fmla="*/ 22 h 44"/>
                    <a:gd name="T10" fmla="*/ 44 w 44"/>
                    <a:gd name="T11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44">
                      <a:moveTo>
                        <a:pt x="44" y="22"/>
                      </a:moveTo>
                      <a:cubicBezTo>
                        <a:pt x="44" y="34"/>
                        <a:pt x="34" y="44"/>
                        <a:pt x="22" y="44"/>
                      </a:cubicBezTo>
                      <a:cubicBezTo>
                        <a:pt x="10" y="43"/>
                        <a:pt x="0" y="33"/>
                        <a:pt x="0" y="21"/>
                      </a:cubicBezTo>
                      <a:cubicBezTo>
                        <a:pt x="0" y="9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22"/>
                        <a:pt x="44" y="22"/>
                        <a:pt x="44" y="2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" name="Freeform 283"/>
                <p:cNvSpPr>
                  <a:spLocks/>
                </p:cNvSpPr>
                <p:nvPr/>
              </p:nvSpPr>
              <p:spPr bwMode="auto">
                <a:xfrm>
                  <a:off x="6130925" y="1979613"/>
                  <a:ext cx="68263" cy="68263"/>
                </a:xfrm>
                <a:custGeom>
                  <a:avLst/>
                  <a:gdLst>
                    <a:gd name="T0" fmla="*/ 44 w 48"/>
                    <a:gd name="T1" fmla="*/ 24 h 48"/>
                    <a:gd name="T2" fmla="*/ 24 w 48"/>
                    <a:gd name="T3" fmla="*/ 44 h 48"/>
                    <a:gd name="T4" fmla="*/ 24 w 48"/>
                    <a:gd name="T5" fmla="*/ 44 h 48"/>
                    <a:gd name="T6" fmla="*/ 4 w 48"/>
                    <a:gd name="T7" fmla="*/ 24 h 48"/>
                    <a:gd name="T8" fmla="*/ 4 w 48"/>
                    <a:gd name="T9" fmla="*/ 23 h 48"/>
                    <a:gd name="T10" fmla="*/ 4 w 48"/>
                    <a:gd name="T11" fmla="*/ 23 h 48"/>
                    <a:gd name="T12" fmla="*/ 24 w 48"/>
                    <a:gd name="T13" fmla="*/ 4 h 48"/>
                    <a:gd name="T14" fmla="*/ 24 w 48"/>
                    <a:gd name="T15" fmla="*/ 2 h 48"/>
                    <a:gd name="T16" fmla="*/ 24 w 48"/>
                    <a:gd name="T17" fmla="*/ 4 h 48"/>
                    <a:gd name="T18" fmla="*/ 44 w 48"/>
                    <a:gd name="T19" fmla="*/ 24 h 48"/>
                    <a:gd name="T20" fmla="*/ 44 w 48"/>
                    <a:gd name="T21" fmla="*/ 24 h 48"/>
                    <a:gd name="T22" fmla="*/ 44 w 48"/>
                    <a:gd name="T23" fmla="*/ 24 h 48"/>
                    <a:gd name="T24" fmla="*/ 48 w 48"/>
                    <a:gd name="T25" fmla="*/ 24 h 48"/>
                    <a:gd name="T26" fmla="*/ 48 w 48"/>
                    <a:gd name="T27" fmla="*/ 24 h 48"/>
                    <a:gd name="T28" fmla="*/ 48 w 48"/>
                    <a:gd name="T29" fmla="*/ 24 h 48"/>
                    <a:gd name="T30" fmla="*/ 48 w 48"/>
                    <a:gd name="T31" fmla="*/ 24 h 48"/>
                    <a:gd name="T32" fmla="*/ 24 w 48"/>
                    <a:gd name="T33" fmla="*/ 0 h 48"/>
                    <a:gd name="T34" fmla="*/ 24 w 48"/>
                    <a:gd name="T35" fmla="*/ 0 h 48"/>
                    <a:gd name="T36" fmla="*/ 24 w 48"/>
                    <a:gd name="T37" fmla="*/ 0 h 48"/>
                    <a:gd name="T38" fmla="*/ 0 w 48"/>
                    <a:gd name="T39" fmla="*/ 23 h 48"/>
                    <a:gd name="T40" fmla="*/ 0 w 48"/>
                    <a:gd name="T41" fmla="*/ 23 h 48"/>
                    <a:gd name="T42" fmla="*/ 0 w 48"/>
                    <a:gd name="T43" fmla="*/ 24 h 48"/>
                    <a:gd name="T44" fmla="*/ 24 w 48"/>
                    <a:gd name="T45" fmla="*/ 48 h 48"/>
                    <a:gd name="T46" fmla="*/ 24 w 48"/>
                    <a:gd name="T47" fmla="*/ 48 h 48"/>
                    <a:gd name="T48" fmla="*/ 48 w 48"/>
                    <a:gd name="T49" fmla="*/ 24 h 48"/>
                    <a:gd name="T50" fmla="*/ 44 w 48"/>
                    <a:gd name="T51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" h="48">
                      <a:moveTo>
                        <a:pt x="44" y="24"/>
                      </a:moveTo>
                      <a:cubicBezTo>
                        <a:pt x="44" y="35"/>
                        <a:pt x="35" y="44"/>
                        <a:pt x="2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13" y="43"/>
                        <a:pt x="4" y="35"/>
                        <a:pt x="4" y="24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13"/>
                        <a:pt x="13" y="4"/>
                        <a:pt x="24" y="4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35" y="4"/>
                        <a:pt x="44" y="13"/>
                        <a:pt x="44" y="24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11"/>
                        <a:pt x="37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7"/>
                        <a:pt x="11" y="47"/>
                        <a:pt x="24" y="48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37" y="48"/>
                        <a:pt x="48" y="37"/>
                        <a:pt x="48" y="24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" name="Oval 284"/>
                <p:cNvSpPr>
                  <a:spLocks noChangeArrowheads="1"/>
                </p:cNvSpPr>
                <p:nvPr/>
              </p:nvSpPr>
              <p:spPr bwMode="auto">
                <a:xfrm>
                  <a:off x="5738813" y="1743075"/>
                  <a:ext cx="19050" cy="190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7" name="Oval 285"/>
                <p:cNvSpPr>
                  <a:spLocks noChangeArrowheads="1"/>
                </p:cNvSpPr>
                <p:nvPr/>
              </p:nvSpPr>
              <p:spPr bwMode="auto">
                <a:xfrm>
                  <a:off x="5961063" y="1928813"/>
                  <a:ext cx="17463" cy="174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" name="Oval 286"/>
                <p:cNvSpPr>
                  <a:spLocks noChangeArrowheads="1"/>
                </p:cNvSpPr>
                <p:nvPr/>
              </p:nvSpPr>
              <p:spPr bwMode="auto">
                <a:xfrm>
                  <a:off x="5738813" y="2097088"/>
                  <a:ext cx="19050" cy="190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66" name="Прямоугольник 365"/>
              <p:cNvSpPr/>
              <p:nvPr/>
            </p:nvSpPr>
            <p:spPr>
              <a:xfrm>
                <a:off x="1730659" y="6084671"/>
                <a:ext cx="12049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900" b="1" dirty="0" err="1">
                    <a:solidFill>
                      <a:srgbClr val="2732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Нейротехнологии</a:t>
                </a:r>
                <a:r>
                  <a:rPr lang="ru-RU" sz="900" b="1" dirty="0">
                    <a:solidFill>
                      <a:srgbClr val="2732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 искусственный интеллект</a:t>
                </a:r>
                <a:endParaRPr lang="ru-RU" sz="700" b="1" i="1" dirty="0" smtClean="0">
                  <a:solidFill>
                    <a:srgbClr val="2732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5029668" y="3746924"/>
              <a:ext cx="1023392" cy="1276926"/>
              <a:chOff x="489015" y="5207855"/>
              <a:chExt cx="1023392" cy="1276926"/>
            </a:xfrm>
          </p:grpSpPr>
          <p:grpSp>
            <p:nvGrpSpPr>
              <p:cNvPr id="357" name="Группа 356"/>
              <p:cNvGrpSpPr/>
              <p:nvPr/>
            </p:nvGrpSpPr>
            <p:grpSpPr>
              <a:xfrm>
                <a:off x="489015" y="5207855"/>
                <a:ext cx="990600" cy="990600"/>
                <a:chOff x="6546850" y="1458913"/>
                <a:chExt cx="990600" cy="990600"/>
              </a:xfrm>
            </p:grpSpPr>
            <p:sp>
              <p:nvSpPr>
                <p:cNvPr id="335" name="Freeform 184"/>
                <p:cNvSpPr>
                  <a:spLocks/>
                </p:cNvSpPr>
                <p:nvPr/>
              </p:nvSpPr>
              <p:spPr bwMode="auto">
                <a:xfrm>
                  <a:off x="6546850" y="1458913"/>
                  <a:ext cx="990600" cy="990600"/>
                </a:xfrm>
                <a:custGeom>
                  <a:avLst/>
                  <a:gdLst>
                    <a:gd name="T0" fmla="*/ 345 w 691"/>
                    <a:gd name="T1" fmla="*/ 1 h 691"/>
                    <a:gd name="T2" fmla="*/ 345 w 691"/>
                    <a:gd name="T3" fmla="*/ 3 h 691"/>
                    <a:gd name="T4" fmla="*/ 588 w 691"/>
                    <a:gd name="T5" fmla="*/ 103 h 691"/>
                    <a:gd name="T6" fmla="*/ 688 w 691"/>
                    <a:gd name="T7" fmla="*/ 345 h 691"/>
                    <a:gd name="T8" fmla="*/ 588 w 691"/>
                    <a:gd name="T9" fmla="*/ 588 h 691"/>
                    <a:gd name="T10" fmla="*/ 345 w 691"/>
                    <a:gd name="T11" fmla="*/ 688 h 691"/>
                    <a:gd name="T12" fmla="*/ 103 w 691"/>
                    <a:gd name="T13" fmla="*/ 588 h 691"/>
                    <a:gd name="T14" fmla="*/ 3 w 691"/>
                    <a:gd name="T15" fmla="*/ 345 h 691"/>
                    <a:gd name="T16" fmla="*/ 103 w 691"/>
                    <a:gd name="T17" fmla="*/ 103 h 691"/>
                    <a:gd name="T18" fmla="*/ 345 w 691"/>
                    <a:gd name="T19" fmla="*/ 3 h 691"/>
                    <a:gd name="T20" fmla="*/ 345 w 691"/>
                    <a:gd name="T21" fmla="*/ 1 h 691"/>
                    <a:gd name="T22" fmla="*/ 345 w 691"/>
                    <a:gd name="T23" fmla="*/ 0 h 691"/>
                    <a:gd name="T24" fmla="*/ 0 w 691"/>
                    <a:gd name="T25" fmla="*/ 345 h 691"/>
                    <a:gd name="T26" fmla="*/ 345 w 691"/>
                    <a:gd name="T27" fmla="*/ 691 h 691"/>
                    <a:gd name="T28" fmla="*/ 691 w 691"/>
                    <a:gd name="T29" fmla="*/ 345 h 691"/>
                    <a:gd name="T30" fmla="*/ 345 w 691"/>
                    <a:gd name="T31" fmla="*/ 0 h 691"/>
                    <a:gd name="T32" fmla="*/ 345 w 691"/>
                    <a:gd name="T33" fmla="*/ 1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1" h="691">
                      <a:moveTo>
                        <a:pt x="345" y="1"/>
                      </a:moveTo>
                      <a:cubicBezTo>
                        <a:pt x="345" y="3"/>
                        <a:pt x="345" y="3"/>
                        <a:pt x="345" y="3"/>
                      </a:cubicBezTo>
                      <a:cubicBezTo>
                        <a:pt x="440" y="3"/>
                        <a:pt x="526" y="41"/>
                        <a:pt x="588" y="103"/>
                      </a:cubicBezTo>
                      <a:cubicBezTo>
                        <a:pt x="650" y="165"/>
                        <a:pt x="688" y="251"/>
                        <a:pt x="688" y="345"/>
                      </a:cubicBezTo>
                      <a:cubicBezTo>
                        <a:pt x="688" y="440"/>
                        <a:pt x="650" y="526"/>
                        <a:pt x="588" y="588"/>
                      </a:cubicBezTo>
                      <a:cubicBezTo>
                        <a:pt x="526" y="650"/>
                        <a:pt x="440" y="688"/>
                        <a:pt x="345" y="688"/>
                      </a:cubicBezTo>
                      <a:cubicBezTo>
                        <a:pt x="251" y="688"/>
                        <a:pt x="165" y="650"/>
                        <a:pt x="103" y="588"/>
                      </a:cubicBezTo>
                      <a:cubicBezTo>
                        <a:pt x="41" y="526"/>
                        <a:pt x="3" y="440"/>
                        <a:pt x="3" y="345"/>
                      </a:cubicBezTo>
                      <a:cubicBezTo>
                        <a:pt x="3" y="251"/>
                        <a:pt x="41" y="165"/>
                        <a:pt x="103" y="103"/>
                      </a:cubicBezTo>
                      <a:cubicBezTo>
                        <a:pt x="165" y="41"/>
                        <a:pt x="251" y="3"/>
                        <a:pt x="345" y="3"/>
                      </a:cubicBezTo>
                      <a:cubicBezTo>
                        <a:pt x="345" y="1"/>
                        <a:pt x="345" y="1"/>
                        <a:pt x="345" y="1"/>
                      </a:cubicBezTo>
                      <a:cubicBezTo>
                        <a:pt x="345" y="0"/>
                        <a:pt x="345" y="0"/>
                        <a:pt x="345" y="0"/>
                      </a:cubicBezTo>
                      <a:cubicBezTo>
                        <a:pt x="155" y="0"/>
                        <a:pt x="0" y="155"/>
                        <a:pt x="0" y="345"/>
                      </a:cubicBezTo>
                      <a:cubicBezTo>
                        <a:pt x="0" y="536"/>
                        <a:pt x="155" y="691"/>
                        <a:pt x="345" y="691"/>
                      </a:cubicBezTo>
                      <a:cubicBezTo>
                        <a:pt x="536" y="691"/>
                        <a:pt x="691" y="536"/>
                        <a:pt x="691" y="345"/>
                      </a:cubicBezTo>
                      <a:cubicBezTo>
                        <a:pt x="691" y="155"/>
                        <a:pt x="536" y="0"/>
                        <a:pt x="345" y="0"/>
                      </a:cubicBezTo>
                      <a:cubicBezTo>
                        <a:pt x="345" y="1"/>
                        <a:pt x="345" y="1"/>
                        <a:pt x="345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6" name="Freeform 185"/>
                <p:cNvSpPr>
                  <a:spLocks/>
                </p:cNvSpPr>
                <p:nvPr/>
              </p:nvSpPr>
              <p:spPr bwMode="auto">
                <a:xfrm>
                  <a:off x="6850063" y="1741488"/>
                  <a:ext cx="379413" cy="434975"/>
                </a:xfrm>
                <a:custGeom>
                  <a:avLst/>
                  <a:gdLst>
                    <a:gd name="T0" fmla="*/ 131 w 264"/>
                    <a:gd name="T1" fmla="*/ 2 h 303"/>
                    <a:gd name="T2" fmla="*/ 130 w 264"/>
                    <a:gd name="T3" fmla="*/ 1 h 303"/>
                    <a:gd name="T4" fmla="*/ 1 w 264"/>
                    <a:gd name="T5" fmla="*/ 75 h 303"/>
                    <a:gd name="T6" fmla="*/ 1 w 264"/>
                    <a:gd name="T7" fmla="*/ 75 h 303"/>
                    <a:gd name="T8" fmla="*/ 0 w 264"/>
                    <a:gd name="T9" fmla="*/ 76 h 303"/>
                    <a:gd name="T10" fmla="*/ 0 w 264"/>
                    <a:gd name="T11" fmla="*/ 77 h 303"/>
                    <a:gd name="T12" fmla="*/ 0 w 264"/>
                    <a:gd name="T13" fmla="*/ 227 h 303"/>
                    <a:gd name="T14" fmla="*/ 0 w 264"/>
                    <a:gd name="T15" fmla="*/ 229 h 303"/>
                    <a:gd name="T16" fmla="*/ 130 w 264"/>
                    <a:gd name="T17" fmla="*/ 303 h 303"/>
                    <a:gd name="T18" fmla="*/ 132 w 264"/>
                    <a:gd name="T19" fmla="*/ 303 h 303"/>
                    <a:gd name="T20" fmla="*/ 262 w 264"/>
                    <a:gd name="T21" fmla="*/ 229 h 303"/>
                    <a:gd name="T22" fmla="*/ 262 w 264"/>
                    <a:gd name="T23" fmla="*/ 229 h 303"/>
                    <a:gd name="T24" fmla="*/ 263 w 264"/>
                    <a:gd name="T25" fmla="*/ 228 h 303"/>
                    <a:gd name="T26" fmla="*/ 264 w 264"/>
                    <a:gd name="T27" fmla="*/ 227 h 303"/>
                    <a:gd name="T28" fmla="*/ 264 w 264"/>
                    <a:gd name="T29" fmla="*/ 77 h 303"/>
                    <a:gd name="T30" fmla="*/ 263 w 264"/>
                    <a:gd name="T31" fmla="*/ 76 h 303"/>
                    <a:gd name="T32" fmla="*/ 132 w 264"/>
                    <a:gd name="T33" fmla="*/ 1 h 303"/>
                    <a:gd name="T34" fmla="*/ 130 w 264"/>
                    <a:gd name="T35" fmla="*/ 1 h 303"/>
                    <a:gd name="T36" fmla="*/ 131 w 264"/>
                    <a:gd name="T37" fmla="*/ 2 h 303"/>
                    <a:gd name="T38" fmla="*/ 130 w 264"/>
                    <a:gd name="T39" fmla="*/ 3 h 303"/>
                    <a:gd name="T40" fmla="*/ 261 w 264"/>
                    <a:gd name="T41" fmla="*/ 78 h 303"/>
                    <a:gd name="T42" fmla="*/ 261 w 264"/>
                    <a:gd name="T43" fmla="*/ 227 h 303"/>
                    <a:gd name="T44" fmla="*/ 262 w 264"/>
                    <a:gd name="T45" fmla="*/ 227 h 303"/>
                    <a:gd name="T46" fmla="*/ 262 w 264"/>
                    <a:gd name="T47" fmla="*/ 226 h 303"/>
                    <a:gd name="T48" fmla="*/ 261 w 264"/>
                    <a:gd name="T49" fmla="*/ 226 h 303"/>
                    <a:gd name="T50" fmla="*/ 261 w 264"/>
                    <a:gd name="T51" fmla="*/ 226 h 303"/>
                    <a:gd name="T52" fmla="*/ 131 w 264"/>
                    <a:gd name="T53" fmla="*/ 300 h 303"/>
                    <a:gd name="T54" fmla="*/ 3 w 264"/>
                    <a:gd name="T55" fmla="*/ 226 h 303"/>
                    <a:gd name="T56" fmla="*/ 3 w 264"/>
                    <a:gd name="T57" fmla="*/ 78 h 303"/>
                    <a:gd name="T58" fmla="*/ 3 w 264"/>
                    <a:gd name="T59" fmla="*/ 78 h 303"/>
                    <a:gd name="T60" fmla="*/ 132 w 264"/>
                    <a:gd name="T61" fmla="*/ 3 h 303"/>
                    <a:gd name="T62" fmla="*/ 131 w 264"/>
                    <a:gd name="T63" fmla="*/ 2 h 303"/>
                    <a:gd name="T64" fmla="*/ 130 w 264"/>
                    <a:gd name="T65" fmla="*/ 3 h 303"/>
                    <a:gd name="T66" fmla="*/ 131 w 264"/>
                    <a:gd name="T67" fmla="*/ 2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64" h="303">
                      <a:moveTo>
                        <a:pt x="131" y="2"/>
                      </a:moveTo>
                      <a:cubicBezTo>
                        <a:pt x="130" y="1"/>
                        <a:pt x="130" y="1"/>
                        <a:pt x="130" y="1"/>
                      </a:cubicBezTo>
                      <a:cubicBezTo>
                        <a:pt x="1" y="75"/>
                        <a:pt x="1" y="75"/>
                        <a:pt x="1" y="75"/>
                      </a:cubicBezTo>
                      <a:cubicBezTo>
                        <a:pt x="1" y="75"/>
                        <a:pt x="1" y="75"/>
                        <a:pt x="1" y="75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6"/>
                        <a:pt x="0" y="77"/>
                        <a:pt x="0" y="77"/>
                      </a:cubicBezTo>
                      <a:cubicBezTo>
                        <a:pt x="0" y="227"/>
                        <a:pt x="0" y="227"/>
                        <a:pt x="0" y="227"/>
                      </a:cubicBezTo>
                      <a:cubicBezTo>
                        <a:pt x="0" y="228"/>
                        <a:pt x="0" y="228"/>
                        <a:pt x="0" y="229"/>
                      </a:cubicBezTo>
                      <a:cubicBezTo>
                        <a:pt x="130" y="303"/>
                        <a:pt x="130" y="303"/>
                        <a:pt x="130" y="303"/>
                      </a:cubicBezTo>
                      <a:cubicBezTo>
                        <a:pt x="131" y="303"/>
                        <a:pt x="132" y="303"/>
                        <a:pt x="132" y="303"/>
                      </a:cubicBezTo>
                      <a:cubicBezTo>
                        <a:pt x="262" y="229"/>
                        <a:pt x="262" y="229"/>
                        <a:pt x="262" y="229"/>
                      </a:cubicBezTo>
                      <a:cubicBezTo>
                        <a:pt x="262" y="229"/>
                        <a:pt x="262" y="229"/>
                        <a:pt x="262" y="229"/>
                      </a:cubicBezTo>
                      <a:cubicBezTo>
                        <a:pt x="262" y="229"/>
                        <a:pt x="263" y="229"/>
                        <a:pt x="263" y="228"/>
                      </a:cubicBezTo>
                      <a:cubicBezTo>
                        <a:pt x="263" y="228"/>
                        <a:pt x="264" y="228"/>
                        <a:pt x="264" y="227"/>
                      </a:cubicBezTo>
                      <a:cubicBezTo>
                        <a:pt x="264" y="77"/>
                        <a:pt x="264" y="77"/>
                        <a:pt x="264" y="77"/>
                      </a:cubicBezTo>
                      <a:cubicBezTo>
                        <a:pt x="264" y="77"/>
                        <a:pt x="263" y="76"/>
                        <a:pt x="263" y="76"/>
                      </a:cubicBezTo>
                      <a:cubicBezTo>
                        <a:pt x="132" y="1"/>
                        <a:pt x="132" y="1"/>
                        <a:pt x="132" y="1"/>
                      </a:cubicBezTo>
                      <a:cubicBezTo>
                        <a:pt x="132" y="0"/>
                        <a:pt x="131" y="0"/>
                        <a:pt x="130" y="1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0" y="3"/>
                        <a:pt x="130" y="3"/>
                        <a:pt x="130" y="3"/>
                      </a:cubicBezTo>
                      <a:cubicBezTo>
                        <a:pt x="261" y="78"/>
                        <a:pt x="261" y="78"/>
                        <a:pt x="261" y="78"/>
                      </a:cubicBezTo>
                      <a:cubicBezTo>
                        <a:pt x="261" y="227"/>
                        <a:pt x="261" y="227"/>
                        <a:pt x="261" y="227"/>
                      </a:cubicBezTo>
                      <a:cubicBezTo>
                        <a:pt x="262" y="227"/>
                        <a:pt x="262" y="227"/>
                        <a:pt x="262" y="227"/>
                      </a:cubicBezTo>
                      <a:cubicBezTo>
                        <a:pt x="262" y="226"/>
                        <a:pt x="262" y="226"/>
                        <a:pt x="262" y="226"/>
                      </a:cubicBezTo>
                      <a:cubicBezTo>
                        <a:pt x="261" y="226"/>
                        <a:pt x="261" y="226"/>
                        <a:pt x="261" y="226"/>
                      </a:cubicBezTo>
                      <a:cubicBezTo>
                        <a:pt x="261" y="226"/>
                        <a:pt x="261" y="226"/>
                        <a:pt x="261" y="226"/>
                      </a:cubicBezTo>
                      <a:cubicBezTo>
                        <a:pt x="131" y="300"/>
                        <a:pt x="131" y="300"/>
                        <a:pt x="131" y="300"/>
                      </a:cubicBezTo>
                      <a:cubicBezTo>
                        <a:pt x="3" y="226"/>
                        <a:pt x="3" y="226"/>
                        <a:pt x="3" y="226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132" y="3"/>
                        <a:pt x="132" y="3"/>
                        <a:pt x="132" y="3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0" y="3"/>
                        <a:pt x="130" y="3"/>
                        <a:pt x="130" y="3"/>
                      </a:cubicBezTo>
                      <a:cubicBezTo>
                        <a:pt x="131" y="2"/>
                        <a:pt x="131" y="2"/>
                        <a:pt x="131" y="2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7" name="Freeform 186"/>
                <p:cNvSpPr>
                  <a:spLocks/>
                </p:cNvSpPr>
                <p:nvPr/>
              </p:nvSpPr>
              <p:spPr bwMode="auto">
                <a:xfrm>
                  <a:off x="6853238" y="1849438"/>
                  <a:ext cx="87313" cy="52388"/>
                </a:xfrm>
                <a:custGeom>
                  <a:avLst/>
                  <a:gdLst>
                    <a:gd name="T0" fmla="*/ 1 w 61"/>
                    <a:gd name="T1" fmla="*/ 3 h 37"/>
                    <a:gd name="T2" fmla="*/ 59 w 61"/>
                    <a:gd name="T3" fmla="*/ 37 h 37"/>
                    <a:gd name="T4" fmla="*/ 61 w 61"/>
                    <a:gd name="T5" fmla="*/ 37 h 37"/>
                    <a:gd name="T6" fmla="*/ 60 w 61"/>
                    <a:gd name="T7" fmla="*/ 34 h 37"/>
                    <a:gd name="T8" fmla="*/ 2 w 61"/>
                    <a:gd name="T9" fmla="*/ 1 h 37"/>
                    <a:gd name="T10" fmla="*/ 0 w 61"/>
                    <a:gd name="T11" fmla="*/ 1 h 37"/>
                    <a:gd name="T12" fmla="*/ 1 w 61"/>
                    <a:gd name="T13" fmla="*/ 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37">
                      <a:moveTo>
                        <a:pt x="1" y="3"/>
                      </a:moveTo>
                      <a:cubicBezTo>
                        <a:pt x="59" y="37"/>
                        <a:pt x="59" y="37"/>
                        <a:pt x="59" y="37"/>
                      </a:cubicBezTo>
                      <a:cubicBezTo>
                        <a:pt x="59" y="37"/>
                        <a:pt x="60" y="37"/>
                        <a:pt x="61" y="37"/>
                      </a:cubicBezTo>
                      <a:cubicBezTo>
                        <a:pt x="61" y="36"/>
                        <a:pt x="61" y="35"/>
                        <a:pt x="60" y="34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" name="Freeform 187"/>
                <p:cNvSpPr>
                  <a:spLocks/>
                </p:cNvSpPr>
                <p:nvPr/>
              </p:nvSpPr>
              <p:spPr bwMode="auto">
                <a:xfrm>
                  <a:off x="6948488" y="1793876"/>
                  <a:ext cx="184150" cy="106363"/>
                </a:xfrm>
                <a:custGeom>
                  <a:avLst/>
                  <a:gdLst>
                    <a:gd name="T0" fmla="*/ 1 w 129"/>
                    <a:gd name="T1" fmla="*/ 3 h 75"/>
                    <a:gd name="T2" fmla="*/ 127 w 129"/>
                    <a:gd name="T3" fmla="*/ 75 h 75"/>
                    <a:gd name="T4" fmla="*/ 129 w 129"/>
                    <a:gd name="T5" fmla="*/ 75 h 75"/>
                    <a:gd name="T6" fmla="*/ 128 w 129"/>
                    <a:gd name="T7" fmla="*/ 72 h 75"/>
                    <a:gd name="T8" fmla="*/ 3 w 129"/>
                    <a:gd name="T9" fmla="*/ 0 h 75"/>
                    <a:gd name="T10" fmla="*/ 1 w 129"/>
                    <a:gd name="T11" fmla="*/ 1 h 75"/>
                    <a:gd name="T12" fmla="*/ 1 w 129"/>
                    <a:gd name="T13" fmla="*/ 3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9" h="75">
                      <a:moveTo>
                        <a:pt x="1" y="3"/>
                      </a:moveTo>
                      <a:cubicBezTo>
                        <a:pt x="127" y="75"/>
                        <a:pt x="127" y="75"/>
                        <a:pt x="127" y="75"/>
                      </a:cubicBezTo>
                      <a:cubicBezTo>
                        <a:pt x="127" y="75"/>
                        <a:pt x="128" y="75"/>
                        <a:pt x="129" y="75"/>
                      </a:cubicBezTo>
                      <a:cubicBezTo>
                        <a:pt x="129" y="74"/>
                        <a:pt x="129" y="73"/>
                        <a:pt x="128" y="7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0" y="2"/>
                        <a:pt x="1" y="3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9" name="Freeform 188"/>
                <p:cNvSpPr>
                  <a:spLocks/>
                </p:cNvSpPr>
                <p:nvPr/>
              </p:nvSpPr>
              <p:spPr bwMode="auto">
                <a:xfrm>
                  <a:off x="6853238" y="1954213"/>
                  <a:ext cx="185738" cy="109538"/>
                </a:xfrm>
                <a:custGeom>
                  <a:avLst/>
                  <a:gdLst>
                    <a:gd name="T0" fmla="*/ 1 w 129"/>
                    <a:gd name="T1" fmla="*/ 3 h 76"/>
                    <a:gd name="T2" fmla="*/ 126 w 129"/>
                    <a:gd name="T3" fmla="*/ 75 h 76"/>
                    <a:gd name="T4" fmla="*/ 128 w 129"/>
                    <a:gd name="T5" fmla="*/ 75 h 76"/>
                    <a:gd name="T6" fmla="*/ 128 w 129"/>
                    <a:gd name="T7" fmla="*/ 73 h 76"/>
                    <a:gd name="T8" fmla="*/ 2 w 129"/>
                    <a:gd name="T9" fmla="*/ 0 h 76"/>
                    <a:gd name="T10" fmla="*/ 0 w 129"/>
                    <a:gd name="T11" fmla="*/ 1 h 76"/>
                    <a:gd name="T12" fmla="*/ 1 w 129"/>
                    <a:gd name="T13" fmla="*/ 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9" h="76">
                      <a:moveTo>
                        <a:pt x="1" y="3"/>
                      </a:moveTo>
                      <a:cubicBezTo>
                        <a:pt x="126" y="75"/>
                        <a:pt x="126" y="75"/>
                        <a:pt x="126" y="75"/>
                      </a:cubicBezTo>
                      <a:cubicBezTo>
                        <a:pt x="127" y="76"/>
                        <a:pt x="128" y="75"/>
                        <a:pt x="128" y="75"/>
                      </a:cubicBezTo>
                      <a:cubicBezTo>
                        <a:pt x="129" y="74"/>
                        <a:pt x="129" y="73"/>
                        <a:pt x="128" y="7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1" y="3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0" name="Freeform 189"/>
                <p:cNvSpPr>
                  <a:spLocks/>
                </p:cNvSpPr>
                <p:nvPr/>
              </p:nvSpPr>
              <p:spPr bwMode="auto">
                <a:xfrm>
                  <a:off x="7131050" y="1849438"/>
                  <a:ext cx="93663" cy="52388"/>
                </a:xfrm>
                <a:custGeom>
                  <a:avLst/>
                  <a:gdLst>
                    <a:gd name="T0" fmla="*/ 64 w 66"/>
                    <a:gd name="T1" fmla="*/ 1 h 37"/>
                    <a:gd name="T2" fmla="*/ 1 w 66"/>
                    <a:gd name="T3" fmla="*/ 34 h 37"/>
                    <a:gd name="T4" fmla="*/ 0 w 66"/>
                    <a:gd name="T5" fmla="*/ 36 h 37"/>
                    <a:gd name="T6" fmla="*/ 3 w 66"/>
                    <a:gd name="T7" fmla="*/ 37 h 37"/>
                    <a:gd name="T8" fmla="*/ 65 w 66"/>
                    <a:gd name="T9" fmla="*/ 3 h 37"/>
                    <a:gd name="T10" fmla="*/ 66 w 66"/>
                    <a:gd name="T11" fmla="*/ 1 h 37"/>
                    <a:gd name="T12" fmla="*/ 64 w 66"/>
                    <a:gd name="T1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37">
                      <a:moveTo>
                        <a:pt x="64" y="1"/>
                      </a:move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0" y="35"/>
                        <a:pt x="0" y="36"/>
                        <a:pt x="0" y="36"/>
                      </a:cubicBezTo>
                      <a:cubicBezTo>
                        <a:pt x="1" y="37"/>
                        <a:pt x="2" y="37"/>
                        <a:pt x="3" y="37"/>
                      </a:cubicBezTo>
                      <a:cubicBezTo>
                        <a:pt x="65" y="3"/>
                        <a:pt x="65" y="3"/>
                        <a:pt x="65" y="3"/>
                      </a:cubicBezTo>
                      <a:cubicBezTo>
                        <a:pt x="66" y="3"/>
                        <a:pt x="66" y="2"/>
                        <a:pt x="66" y="1"/>
                      </a:cubicBezTo>
                      <a:cubicBezTo>
                        <a:pt x="66" y="0"/>
                        <a:pt x="65" y="0"/>
                        <a:pt x="64" y="1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1" name="Freeform 190"/>
                <p:cNvSpPr>
                  <a:spLocks/>
                </p:cNvSpPr>
                <p:nvPr/>
              </p:nvSpPr>
              <p:spPr bwMode="auto">
                <a:xfrm>
                  <a:off x="6938963" y="1793876"/>
                  <a:ext cx="192088" cy="107950"/>
                </a:xfrm>
                <a:custGeom>
                  <a:avLst/>
                  <a:gdLst>
                    <a:gd name="T0" fmla="*/ 131 w 134"/>
                    <a:gd name="T1" fmla="*/ 0 h 76"/>
                    <a:gd name="T2" fmla="*/ 1 w 134"/>
                    <a:gd name="T3" fmla="*/ 73 h 76"/>
                    <a:gd name="T4" fmla="*/ 0 w 134"/>
                    <a:gd name="T5" fmla="*/ 75 h 76"/>
                    <a:gd name="T6" fmla="*/ 2 w 134"/>
                    <a:gd name="T7" fmla="*/ 76 h 76"/>
                    <a:gd name="T8" fmla="*/ 133 w 134"/>
                    <a:gd name="T9" fmla="*/ 3 h 76"/>
                    <a:gd name="T10" fmla="*/ 133 w 134"/>
                    <a:gd name="T11" fmla="*/ 1 h 76"/>
                    <a:gd name="T12" fmla="*/ 131 w 134"/>
                    <a:gd name="T13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4" h="76">
                      <a:moveTo>
                        <a:pt x="131" y="0"/>
                      </a:move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0" y="73"/>
                        <a:pt x="0" y="74"/>
                        <a:pt x="0" y="75"/>
                      </a:cubicBezTo>
                      <a:cubicBezTo>
                        <a:pt x="0" y="76"/>
                        <a:pt x="1" y="76"/>
                        <a:pt x="2" y="76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4" y="2"/>
                        <a:pt x="133" y="1"/>
                      </a:cubicBezTo>
                      <a:cubicBezTo>
                        <a:pt x="133" y="0"/>
                        <a:pt x="132" y="0"/>
                        <a:pt x="131" y="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2" name="Freeform 191"/>
                <p:cNvSpPr>
                  <a:spLocks/>
                </p:cNvSpPr>
                <p:nvPr/>
              </p:nvSpPr>
              <p:spPr bwMode="auto">
                <a:xfrm>
                  <a:off x="7032625" y="1954213"/>
                  <a:ext cx="192088" cy="109538"/>
                </a:xfrm>
                <a:custGeom>
                  <a:avLst/>
                  <a:gdLst>
                    <a:gd name="T0" fmla="*/ 132 w 134"/>
                    <a:gd name="T1" fmla="*/ 0 h 76"/>
                    <a:gd name="T2" fmla="*/ 1 w 134"/>
                    <a:gd name="T3" fmla="*/ 73 h 76"/>
                    <a:gd name="T4" fmla="*/ 1 w 134"/>
                    <a:gd name="T5" fmla="*/ 75 h 76"/>
                    <a:gd name="T6" fmla="*/ 3 w 134"/>
                    <a:gd name="T7" fmla="*/ 75 h 76"/>
                    <a:gd name="T8" fmla="*/ 133 w 134"/>
                    <a:gd name="T9" fmla="*/ 3 h 76"/>
                    <a:gd name="T10" fmla="*/ 134 w 134"/>
                    <a:gd name="T11" fmla="*/ 1 h 76"/>
                    <a:gd name="T12" fmla="*/ 132 w 134"/>
                    <a:gd name="T13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4" h="76">
                      <a:moveTo>
                        <a:pt x="132" y="0"/>
                      </a:move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1" y="73"/>
                        <a:pt x="0" y="74"/>
                        <a:pt x="1" y="75"/>
                      </a:cubicBezTo>
                      <a:cubicBezTo>
                        <a:pt x="1" y="75"/>
                        <a:pt x="2" y="76"/>
                        <a:pt x="3" y="75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4" y="2"/>
                        <a:pt x="134" y="1"/>
                        <a:pt x="134" y="1"/>
                      </a:cubicBezTo>
                      <a:cubicBezTo>
                        <a:pt x="134" y="0"/>
                        <a:pt x="133" y="0"/>
                        <a:pt x="132" y="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3" name="Freeform 192"/>
                <p:cNvSpPr>
                  <a:spLocks/>
                </p:cNvSpPr>
                <p:nvPr/>
              </p:nvSpPr>
              <p:spPr bwMode="auto">
                <a:xfrm>
                  <a:off x="7034213" y="2057401"/>
                  <a:ext cx="4763" cy="115888"/>
                </a:xfrm>
                <a:custGeom>
                  <a:avLst/>
                  <a:gdLst>
                    <a:gd name="T0" fmla="*/ 3 w 3"/>
                    <a:gd name="T1" fmla="*/ 79 h 81"/>
                    <a:gd name="T2" fmla="*/ 3 w 3"/>
                    <a:gd name="T3" fmla="*/ 2 h 81"/>
                    <a:gd name="T4" fmla="*/ 1 w 3"/>
                    <a:gd name="T5" fmla="*/ 0 h 81"/>
                    <a:gd name="T6" fmla="*/ 0 w 3"/>
                    <a:gd name="T7" fmla="*/ 2 h 81"/>
                    <a:gd name="T8" fmla="*/ 0 w 3"/>
                    <a:gd name="T9" fmla="*/ 79 h 81"/>
                    <a:gd name="T10" fmla="*/ 1 w 3"/>
                    <a:gd name="T11" fmla="*/ 81 h 81"/>
                    <a:gd name="T12" fmla="*/ 3 w 3"/>
                    <a:gd name="T13" fmla="*/ 7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81">
                      <a:moveTo>
                        <a:pt x="3" y="79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0"/>
                        <a:pt x="0" y="81"/>
                        <a:pt x="1" y="81"/>
                      </a:cubicBezTo>
                      <a:cubicBezTo>
                        <a:pt x="2" y="81"/>
                        <a:pt x="3" y="80"/>
                        <a:pt x="3" y="79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4" name="Freeform 193"/>
                <p:cNvSpPr>
                  <a:spLocks/>
                </p:cNvSpPr>
                <p:nvPr/>
              </p:nvSpPr>
              <p:spPr bwMode="auto">
                <a:xfrm>
                  <a:off x="6937375" y="1898651"/>
                  <a:ext cx="3175" cy="219075"/>
                </a:xfrm>
                <a:custGeom>
                  <a:avLst/>
                  <a:gdLst>
                    <a:gd name="T0" fmla="*/ 3 w 3"/>
                    <a:gd name="T1" fmla="*/ 152 h 153"/>
                    <a:gd name="T2" fmla="*/ 3 w 3"/>
                    <a:gd name="T3" fmla="*/ 2 h 153"/>
                    <a:gd name="T4" fmla="*/ 1 w 3"/>
                    <a:gd name="T5" fmla="*/ 0 h 153"/>
                    <a:gd name="T6" fmla="*/ 0 w 3"/>
                    <a:gd name="T7" fmla="*/ 2 h 153"/>
                    <a:gd name="T8" fmla="*/ 0 w 3"/>
                    <a:gd name="T9" fmla="*/ 152 h 153"/>
                    <a:gd name="T10" fmla="*/ 1 w 3"/>
                    <a:gd name="T11" fmla="*/ 153 h 153"/>
                    <a:gd name="T12" fmla="*/ 3 w 3"/>
                    <a:gd name="T13" fmla="*/ 152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53">
                      <a:moveTo>
                        <a:pt x="3" y="15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52"/>
                        <a:pt x="0" y="152"/>
                        <a:pt x="0" y="152"/>
                      </a:cubicBezTo>
                      <a:cubicBezTo>
                        <a:pt x="0" y="152"/>
                        <a:pt x="1" y="153"/>
                        <a:pt x="1" y="153"/>
                      </a:cubicBezTo>
                      <a:cubicBezTo>
                        <a:pt x="2" y="153"/>
                        <a:pt x="3" y="152"/>
                        <a:pt x="3" y="152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5" name="Freeform 194"/>
                <p:cNvSpPr>
                  <a:spLocks/>
                </p:cNvSpPr>
                <p:nvPr/>
              </p:nvSpPr>
              <p:spPr bwMode="auto">
                <a:xfrm>
                  <a:off x="7131050" y="1898651"/>
                  <a:ext cx="3175" cy="219075"/>
                </a:xfrm>
                <a:custGeom>
                  <a:avLst/>
                  <a:gdLst>
                    <a:gd name="T0" fmla="*/ 3 w 3"/>
                    <a:gd name="T1" fmla="*/ 152 h 153"/>
                    <a:gd name="T2" fmla="*/ 3 w 3"/>
                    <a:gd name="T3" fmla="*/ 2 h 153"/>
                    <a:gd name="T4" fmla="*/ 2 w 3"/>
                    <a:gd name="T5" fmla="*/ 0 h 153"/>
                    <a:gd name="T6" fmla="*/ 0 w 3"/>
                    <a:gd name="T7" fmla="*/ 2 h 153"/>
                    <a:gd name="T8" fmla="*/ 0 w 3"/>
                    <a:gd name="T9" fmla="*/ 152 h 153"/>
                    <a:gd name="T10" fmla="*/ 2 w 3"/>
                    <a:gd name="T11" fmla="*/ 153 h 153"/>
                    <a:gd name="T12" fmla="*/ 3 w 3"/>
                    <a:gd name="T13" fmla="*/ 152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53">
                      <a:moveTo>
                        <a:pt x="3" y="15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52"/>
                        <a:pt x="0" y="152"/>
                        <a:pt x="0" y="152"/>
                      </a:cubicBezTo>
                      <a:cubicBezTo>
                        <a:pt x="0" y="152"/>
                        <a:pt x="1" y="153"/>
                        <a:pt x="2" y="153"/>
                      </a:cubicBezTo>
                      <a:cubicBezTo>
                        <a:pt x="3" y="153"/>
                        <a:pt x="3" y="152"/>
                        <a:pt x="3" y="152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6" name="Freeform 195"/>
                <p:cNvSpPr>
                  <a:spLocks/>
                </p:cNvSpPr>
                <p:nvPr/>
              </p:nvSpPr>
              <p:spPr bwMode="auto">
                <a:xfrm>
                  <a:off x="6937375" y="1954213"/>
                  <a:ext cx="101600" cy="52388"/>
                </a:xfrm>
                <a:custGeom>
                  <a:avLst/>
                  <a:gdLst>
                    <a:gd name="T0" fmla="*/ 2 w 71"/>
                    <a:gd name="T1" fmla="*/ 37 h 37"/>
                    <a:gd name="T2" fmla="*/ 70 w 71"/>
                    <a:gd name="T3" fmla="*/ 3 h 37"/>
                    <a:gd name="T4" fmla="*/ 71 w 71"/>
                    <a:gd name="T5" fmla="*/ 1 h 37"/>
                    <a:gd name="T6" fmla="*/ 69 w 71"/>
                    <a:gd name="T7" fmla="*/ 0 h 37"/>
                    <a:gd name="T8" fmla="*/ 1 w 71"/>
                    <a:gd name="T9" fmla="*/ 34 h 37"/>
                    <a:gd name="T10" fmla="*/ 0 w 71"/>
                    <a:gd name="T11" fmla="*/ 36 h 37"/>
                    <a:gd name="T12" fmla="*/ 2 w 71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37">
                      <a:moveTo>
                        <a:pt x="2" y="37"/>
                      </a:moveTo>
                      <a:cubicBezTo>
                        <a:pt x="70" y="3"/>
                        <a:pt x="70" y="3"/>
                        <a:pt x="70" y="3"/>
                      </a:cubicBezTo>
                      <a:cubicBezTo>
                        <a:pt x="71" y="2"/>
                        <a:pt x="71" y="2"/>
                        <a:pt x="71" y="1"/>
                      </a:cubicBezTo>
                      <a:cubicBezTo>
                        <a:pt x="70" y="0"/>
                        <a:pt x="69" y="0"/>
                        <a:pt x="69" y="0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0" y="34"/>
                        <a:pt x="0" y="35"/>
                        <a:pt x="0" y="36"/>
                      </a:cubicBezTo>
                      <a:cubicBezTo>
                        <a:pt x="1" y="37"/>
                        <a:pt x="1" y="37"/>
                        <a:pt x="2" y="37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7" name="Freeform 196"/>
                <p:cNvSpPr>
                  <a:spLocks/>
                </p:cNvSpPr>
                <p:nvPr/>
              </p:nvSpPr>
              <p:spPr bwMode="auto">
                <a:xfrm>
                  <a:off x="7032625" y="1954213"/>
                  <a:ext cx="103188" cy="52388"/>
                </a:xfrm>
                <a:custGeom>
                  <a:avLst/>
                  <a:gdLst>
                    <a:gd name="T0" fmla="*/ 70 w 72"/>
                    <a:gd name="T1" fmla="*/ 34 h 37"/>
                    <a:gd name="T2" fmla="*/ 3 w 72"/>
                    <a:gd name="T3" fmla="*/ 0 h 37"/>
                    <a:gd name="T4" fmla="*/ 1 w 72"/>
                    <a:gd name="T5" fmla="*/ 1 h 37"/>
                    <a:gd name="T6" fmla="*/ 2 w 72"/>
                    <a:gd name="T7" fmla="*/ 3 h 37"/>
                    <a:gd name="T8" fmla="*/ 69 w 72"/>
                    <a:gd name="T9" fmla="*/ 37 h 37"/>
                    <a:gd name="T10" fmla="*/ 71 w 72"/>
                    <a:gd name="T11" fmla="*/ 36 h 37"/>
                    <a:gd name="T12" fmla="*/ 70 w 72"/>
                    <a:gd name="T13" fmla="*/ 3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" h="37">
                      <a:moveTo>
                        <a:pt x="70" y="34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2"/>
                        <a:pt x="1" y="2"/>
                        <a:pt x="2" y="3"/>
                      </a:cubicBezTo>
                      <a:cubicBezTo>
                        <a:pt x="69" y="37"/>
                        <a:pt x="69" y="37"/>
                        <a:pt x="69" y="37"/>
                      </a:cubicBezTo>
                      <a:cubicBezTo>
                        <a:pt x="70" y="37"/>
                        <a:pt x="71" y="37"/>
                        <a:pt x="71" y="36"/>
                      </a:cubicBezTo>
                      <a:cubicBezTo>
                        <a:pt x="72" y="35"/>
                        <a:pt x="71" y="34"/>
                        <a:pt x="70" y="34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8" name="Freeform 197"/>
                <p:cNvSpPr>
                  <a:spLocks/>
                </p:cNvSpPr>
                <p:nvPr/>
              </p:nvSpPr>
              <p:spPr bwMode="auto">
                <a:xfrm>
                  <a:off x="7034213" y="1843088"/>
                  <a:ext cx="4763" cy="115888"/>
                </a:xfrm>
                <a:custGeom>
                  <a:avLst/>
                  <a:gdLst>
                    <a:gd name="T0" fmla="*/ 3 w 3"/>
                    <a:gd name="T1" fmla="*/ 78 h 80"/>
                    <a:gd name="T2" fmla="*/ 3 w 3"/>
                    <a:gd name="T3" fmla="*/ 1 h 80"/>
                    <a:gd name="T4" fmla="*/ 1 w 3"/>
                    <a:gd name="T5" fmla="*/ 0 h 80"/>
                    <a:gd name="T6" fmla="*/ 0 w 3"/>
                    <a:gd name="T7" fmla="*/ 1 h 80"/>
                    <a:gd name="T8" fmla="*/ 0 w 3"/>
                    <a:gd name="T9" fmla="*/ 78 h 80"/>
                    <a:gd name="T10" fmla="*/ 1 w 3"/>
                    <a:gd name="T11" fmla="*/ 80 h 80"/>
                    <a:gd name="T12" fmla="*/ 3 w 3"/>
                    <a:gd name="T13" fmla="*/ 7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80">
                      <a:moveTo>
                        <a:pt x="3" y="78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79"/>
                        <a:pt x="0" y="80"/>
                        <a:pt x="1" y="80"/>
                      </a:cubicBezTo>
                      <a:cubicBezTo>
                        <a:pt x="2" y="80"/>
                        <a:pt x="3" y="79"/>
                        <a:pt x="3" y="78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9" name="Freeform 198"/>
                <p:cNvSpPr>
                  <a:spLocks/>
                </p:cNvSpPr>
                <p:nvPr/>
              </p:nvSpPr>
              <p:spPr bwMode="auto">
                <a:xfrm>
                  <a:off x="6942138" y="1846263"/>
                  <a:ext cx="190500" cy="209550"/>
                </a:xfrm>
                <a:custGeom>
                  <a:avLst/>
                  <a:gdLst>
                    <a:gd name="T0" fmla="*/ 60 w 120"/>
                    <a:gd name="T1" fmla="*/ 0 h 132"/>
                    <a:gd name="T2" fmla="*/ 0 w 120"/>
                    <a:gd name="T3" fmla="*/ 34 h 132"/>
                    <a:gd name="T4" fmla="*/ 0 w 120"/>
                    <a:gd name="T5" fmla="*/ 34 h 132"/>
                    <a:gd name="T6" fmla="*/ 0 w 120"/>
                    <a:gd name="T7" fmla="*/ 99 h 132"/>
                    <a:gd name="T8" fmla="*/ 60 w 120"/>
                    <a:gd name="T9" fmla="*/ 132 h 132"/>
                    <a:gd name="T10" fmla="*/ 120 w 120"/>
                    <a:gd name="T11" fmla="*/ 99 h 132"/>
                    <a:gd name="T12" fmla="*/ 120 w 120"/>
                    <a:gd name="T13" fmla="*/ 99 h 132"/>
                    <a:gd name="T14" fmla="*/ 120 w 120"/>
                    <a:gd name="T15" fmla="*/ 34 h 132"/>
                    <a:gd name="T16" fmla="*/ 60 w 120"/>
                    <a:gd name="T17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0" h="132">
                      <a:moveTo>
                        <a:pt x="60" y="0"/>
                      </a:move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99"/>
                      </a:lnTo>
                      <a:lnTo>
                        <a:pt x="60" y="132"/>
                      </a:lnTo>
                      <a:lnTo>
                        <a:pt x="120" y="99"/>
                      </a:lnTo>
                      <a:lnTo>
                        <a:pt x="120" y="99"/>
                      </a:lnTo>
                      <a:lnTo>
                        <a:pt x="120" y="34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0" name="Freeform 199"/>
                <p:cNvSpPr>
                  <a:spLocks/>
                </p:cNvSpPr>
                <p:nvPr/>
              </p:nvSpPr>
              <p:spPr bwMode="auto">
                <a:xfrm>
                  <a:off x="6942138" y="1846263"/>
                  <a:ext cx="190500" cy="209550"/>
                </a:xfrm>
                <a:custGeom>
                  <a:avLst/>
                  <a:gdLst>
                    <a:gd name="T0" fmla="*/ 60 w 120"/>
                    <a:gd name="T1" fmla="*/ 0 h 132"/>
                    <a:gd name="T2" fmla="*/ 0 w 120"/>
                    <a:gd name="T3" fmla="*/ 34 h 132"/>
                    <a:gd name="T4" fmla="*/ 0 w 120"/>
                    <a:gd name="T5" fmla="*/ 34 h 132"/>
                    <a:gd name="T6" fmla="*/ 0 w 120"/>
                    <a:gd name="T7" fmla="*/ 99 h 132"/>
                    <a:gd name="T8" fmla="*/ 60 w 120"/>
                    <a:gd name="T9" fmla="*/ 132 h 132"/>
                    <a:gd name="T10" fmla="*/ 120 w 120"/>
                    <a:gd name="T11" fmla="*/ 99 h 132"/>
                    <a:gd name="T12" fmla="*/ 120 w 120"/>
                    <a:gd name="T13" fmla="*/ 99 h 132"/>
                    <a:gd name="T14" fmla="*/ 120 w 120"/>
                    <a:gd name="T15" fmla="*/ 34 h 132"/>
                    <a:gd name="T16" fmla="*/ 60 w 120"/>
                    <a:gd name="T17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0" h="132">
                      <a:moveTo>
                        <a:pt x="60" y="0"/>
                      </a:move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99"/>
                      </a:lnTo>
                      <a:lnTo>
                        <a:pt x="60" y="132"/>
                      </a:lnTo>
                      <a:lnTo>
                        <a:pt x="120" y="99"/>
                      </a:lnTo>
                      <a:lnTo>
                        <a:pt x="120" y="99"/>
                      </a:lnTo>
                      <a:lnTo>
                        <a:pt x="120" y="34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1" name="Freeform 200"/>
                <p:cNvSpPr>
                  <a:spLocks/>
                </p:cNvSpPr>
                <p:nvPr/>
              </p:nvSpPr>
              <p:spPr bwMode="auto">
                <a:xfrm>
                  <a:off x="6940550" y="1900238"/>
                  <a:ext cx="1588" cy="101600"/>
                </a:xfrm>
                <a:custGeom>
                  <a:avLst/>
                  <a:gdLst>
                    <a:gd name="T0" fmla="*/ 1 w 1"/>
                    <a:gd name="T1" fmla="*/ 0 h 70"/>
                    <a:gd name="T2" fmla="*/ 0 w 1"/>
                    <a:gd name="T3" fmla="*/ 1 h 70"/>
                    <a:gd name="T4" fmla="*/ 0 w 1"/>
                    <a:gd name="T5" fmla="*/ 1 h 70"/>
                    <a:gd name="T6" fmla="*/ 0 w 1"/>
                    <a:gd name="T7" fmla="*/ 70 h 70"/>
                    <a:gd name="T8" fmla="*/ 1 w 1"/>
                    <a:gd name="T9" fmla="*/ 69 h 70"/>
                    <a:gd name="T10" fmla="*/ 1 w 1"/>
                    <a:gd name="T11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70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1" y="69"/>
                        <a:pt x="1" y="69"/>
                        <a:pt x="1" y="69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D8D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2" name="Freeform 201"/>
                <p:cNvSpPr>
                  <a:spLocks/>
                </p:cNvSpPr>
                <p:nvPr/>
              </p:nvSpPr>
              <p:spPr bwMode="auto">
                <a:xfrm>
                  <a:off x="6938963" y="1846263"/>
                  <a:ext cx="95250" cy="55563"/>
                </a:xfrm>
                <a:custGeom>
                  <a:avLst/>
                  <a:gdLst>
                    <a:gd name="T0" fmla="*/ 65 w 66"/>
                    <a:gd name="T1" fmla="*/ 0 h 39"/>
                    <a:gd name="T2" fmla="*/ 0 w 66"/>
                    <a:gd name="T3" fmla="*/ 36 h 39"/>
                    <a:gd name="T4" fmla="*/ 1 w 66"/>
                    <a:gd name="T5" fmla="*/ 38 h 39"/>
                    <a:gd name="T6" fmla="*/ 1 w 66"/>
                    <a:gd name="T7" fmla="*/ 39 h 39"/>
                    <a:gd name="T8" fmla="*/ 1 w 66"/>
                    <a:gd name="T9" fmla="*/ 39 h 39"/>
                    <a:gd name="T10" fmla="*/ 2 w 66"/>
                    <a:gd name="T11" fmla="*/ 38 h 39"/>
                    <a:gd name="T12" fmla="*/ 2 w 66"/>
                    <a:gd name="T13" fmla="*/ 37 h 39"/>
                    <a:gd name="T14" fmla="*/ 2 w 66"/>
                    <a:gd name="T15" fmla="*/ 37 h 39"/>
                    <a:gd name="T16" fmla="*/ 66 w 66"/>
                    <a:gd name="T17" fmla="*/ 2 h 39"/>
                    <a:gd name="T18" fmla="*/ 66 w 66"/>
                    <a:gd name="T19" fmla="*/ 1 h 39"/>
                    <a:gd name="T20" fmla="*/ 65 w 66"/>
                    <a:gd name="T2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39">
                      <a:moveTo>
                        <a:pt x="65" y="0"/>
                      </a:move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1" y="37"/>
                        <a:pt x="1" y="37"/>
                        <a:pt x="1" y="38"/>
                      </a:cubicBezTo>
                      <a:cubicBezTo>
                        <a:pt x="1" y="39"/>
                        <a:pt x="1" y="39"/>
                        <a:pt x="1" y="39"/>
                      </a:cubicBezTo>
                      <a:cubicBezTo>
                        <a:pt x="1" y="39"/>
                        <a:pt x="1" y="39"/>
                        <a:pt x="1" y="39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6" y="1"/>
                        <a:pt x="66" y="1"/>
                        <a:pt x="66" y="1"/>
                      </a:cubicBezTo>
                      <a:cubicBezTo>
                        <a:pt x="65" y="0"/>
                        <a:pt x="65" y="0"/>
                        <a:pt x="65" y="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3" name="Freeform 202"/>
                <p:cNvSpPr>
                  <a:spLocks/>
                </p:cNvSpPr>
                <p:nvPr/>
              </p:nvSpPr>
              <p:spPr bwMode="auto">
                <a:xfrm>
                  <a:off x="6938963" y="1898651"/>
                  <a:ext cx="1588" cy="104775"/>
                </a:xfrm>
                <a:custGeom>
                  <a:avLst/>
                  <a:gdLst>
                    <a:gd name="T0" fmla="*/ 1 w 2"/>
                    <a:gd name="T1" fmla="*/ 0 h 73"/>
                    <a:gd name="T2" fmla="*/ 1 w 2"/>
                    <a:gd name="T3" fmla="*/ 1 h 73"/>
                    <a:gd name="T4" fmla="*/ 0 w 2"/>
                    <a:gd name="T5" fmla="*/ 1 h 73"/>
                    <a:gd name="T6" fmla="*/ 0 w 2"/>
                    <a:gd name="T7" fmla="*/ 73 h 73"/>
                    <a:gd name="T8" fmla="*/ 2 w 2"/>
                    <a:gd name="T9" fmla="*/ 72 h 73"/>
                    <a:gd name="T10" fmla="*/ 2 w 2"/>
                    <a:gd name="T11" fmla="*/ 3 h 73"/>
                    <a:gd name="T12" fmla="*/ 2 w 2"/>
                    <a:gd name="T13" fmla="*/ 2 h 73"/>
                    <a:gd name="T14" fmla="*/ 1 w 2"/>
                    <a:gd name="T15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73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4" name="Freeform 203"/>
                <p:cNvSpPr>
                  <a:spLocks/>
                </p:cNvSpPr>
                <p:nvPr/>
              </p:nvSpPr>
              <p:spPr bwMode="auto">
                <a:xfrm>
                  <a:off x="6977063" y="2024063"/>
                  <a:ext cx="58738" cy="31750"/>
                </a:xfrm>
                <a:custGeom>
                  <a:avLst/>
                  <a:gdLst>
                    <a:gd name="T0" fmla="*/ 0 w 37"/>
                    <a:gd name="T1" fmla="*/ 0 h 20"/>
                    <a:gd name="T2" fmla="*/ 36 w 37"/>
                    <a:gd name="T3" fmla="*/ 20 h 20"/>
                    <a:gd name="T4" fmla="*/ 37 w 37"/>
                    <a:gd name="T5" fmla="*/ 20 h 20"/>
                    <a:gd name="T6" fmla="*/ 0 w 37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" h="20">
                      <a:moveTo>
                        <a:pt x="0" y="0"/>
                      </a:moveTo>
                      <a:lnTo>
                        <a:pt x="36" y="20"/>
                      </a:lnTo>
                      <a:lnTo>
                        <a:pt x="37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5" name="Freeform 204"/>
                <p:cNvSpPr>
                  <a:spLocks/>
                </p:cNvSpPr>
                <p:nvPr/>
              </p:nvSpPr>
              <p:spPr bwMode="auto">
                <a:xfrm>
                  <a:off x="6977063" y="2024063"/>
                  <a:ext cx="58738" cy="31750"/>
                </a:xfrm>
                <a:custGeom>
                  <a:avLst/>
                  <a:gdLst>
                    <a:gd name="T0" fmla="*/ 0 w 37"/>
                    <a:gd name="T1" fmla="*/ 0 h 20"/>
                    <a:gd name="T2" fmla="*/ 36 w 37"/>
                    <a:gd name="T3" fmla="*/ 20 h 20"/>
                    <a:gd name="T4" fmla="*/ 37 w 37"/>
                    <a:gd name="T5" fmla="*/ 20 h 20"/>
                    <a:gd name="T6" fmla="*/ 0 w 37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" h="20">
                      <a:moveTo>
                        <a:pt x="0" y="0"/>
                      </a:moveTo>
                      <a:lnTo>
                        <a:pt x="36" y="20"/>
                      </a:lnTo>
                      <a:lnTo>
                        <a:pt x="37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Freeform 206"/>
                <p:cNvSpPr>
                  <a:spLocks/>
                </p:cNvSpPr>
                <p:nvPr/>
              </p:nvSpPr>
              <p:spPr bwMode="auto">
                <a:xfrm>
                  <a:off x="6940550" y="2003425"/>
                  <a:ext cx="93663" cy="52388"/>
                </a:xfrm>
                <a:custGeom>
                  <a:avLst/>
                  <a:gdLst>
                    <a:gd name="T0" fmla="*/ 1 w 59"/>
                    <a:gd name="T1" fmla="*/ 0 h 33"/>
                    <a:gd name="T2" fmla="*/ 0 w 59"/>
                    <a:gd name="T3" fmla="*/ 1 h 33"/>
                    <a:gd name="T4" fmla="*/ 58 w 59"/>
                    <a:gd name="T5" fmla="*/ 33 h 33"/>
                    <a:gd name="T6" fmla="*/ 59 w 59"/>
                    <a:gd name="T7" fmla="*/ 33 h 33"/>
                    <a:gd name="T8" fmla="*/ 23 w 59"/>
                    <a:gd name="T9" fmla="*/ 13 h 33"/>
                    <a:gd name="T10" fmla="*/ 1 w 59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" h="33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58" y="33"/>
                      </a:lnTo>
                      <a:lnTo>
                        <a:pt x="59" y="33"/>
                      </a:lnTo>
                      <a:lnTo>
                        <a:pt x="23" y="1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Freeform 207"/>
                <p:cNvSpPr>
                  <a:spLocks/>
                </p:cNvSpPr>
                <p:nvPr/>
              </p:nvSpPr>
              <p:spPr bwMode="auto">
                <a:xfrm>
                  <a:off x="6940550" y="2003425"/>
                  <a:ext cx="93663" cy="52388"/>
                </a:xfrm>
                <a:custGeom>
                  <a:avLst/>
                  <a:gdLst>
                    <a:gd name="T0" fmla="*/ 1 w 59"/>
                    <a:gd name="T1" fmla="*/ 0 h 33"/>
                    <a:gd name="T2" fmla="*/ 0 w 59"/>
                    <a:gd name="T3" fmla="*/ 1 h 33"/>
                    <a:gd name="T4" fmla="*/ 58 w 59"/>
                    <a:gd name="T5" fmla="*/ 33 h 33"/>
                    <a:gd name="T6" fmla="*/ 59 w 59"/>
                    <a:gd name="T7" fmla="*/ 33 h 33"/>
                    <a:gd name="T8" fmla="*/ 23 w 59"/>
                    <a:gd name="T9" fmla="*/ 13 h 33"/>
                    <a:gd name="T10" fmla="*/ 1 w 59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" h="33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58" y="33"/>
                      </a:lnTo>
                      <a:lnTo>
                        <a:pt x="59" y="33"/>
                      </a:lnTo>
                      <a:lnTo>
                        <a:pt x="23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Freeform 208"/>
                <p:cNvSpPr>
                  <a:spLocks/>
                </p:cNvSpPr>
                <p:nvPr/>
              </p:nvSpPr>
              <p:spPr bwMode="auto">
                <a:xfrm>
                  <a:off x="6938963" y="2000250"/>
                  <a:ext cx="3175" cy="4763"/>
                </a:xfrm>
                <a:custGeom>
                  <a:avLst/>
                  <a:gdLst>
                    <a:gd name="T0" fmla="*/ 2 w 2"/>
                    <a:gd name="T1" fmla="*/ 0 h 3"/>
                    <a:gd name="T2" fmla="*/ 1 w 2"/>
                    <a:gd name="T3" fmla="*/ 1 h 3"/>
                    <a:gd name="T4" fmla="*/ 0 w 2"/>
                    <a:gd name="T5" fmla="*/ 2 h 3"/>
                    <a:gd name="T6" fmla="*/ 0 w 2"/>
                    <a:gd name="T7" fmla="*/ 2 h 3"/>
                    <a:gd name="T8" fmla="*/ 1 w 2"/>
                    <a:gd name="T9" fmla="*/ 3 h 3"/>
                    <a:gd name="T10" fmla="*/ 2 w 2"/>
                    <a:gd name="T11" fmla="*/ 2 h 3"/>
                    <a:gd name="T12" fmla="*/ 2 w 2"/>
                    <a:gd name="T13" fmla="*/ 2 h 3"/>
                    <a:gd name="T14" fmla="*/ 2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Freeform 209"/>
                <p:cNvSpPr>
                  <a:spLocks/>
                </p:cNvSpPr>
                <p:nvPr/>
              </p:nvSpPr>
              <p:spPr bwMode="auto">
                <a:xfrm>
                  <a:off x="6938963" y="2000250"/>
                  <a:ext cx="3175" cy="4763"/>
                </a:xfrm>
                <a:custGeom>
                  <a:avLst/>
                  <a:gdLst>
                    <a:gd name="T0" fmla="*/ 2 w 2"/>
                    <a:gd name="T1" fmla="*/ 0 h 3"/>
                    <a:gd name="T2" fmla="*/ 1 w 2"/>
                    <a:gd name="T3" fmla="*/ 1 h 3"/>
                    <a:gd name="T4" fmla="*/ 0 w 2"/>
                    <a:gd name="T5" fmla="*/ 2 h 3"/>
                    <a:gd name="T6" fmla="*/ 0 w 2"/>
                    <a:gd name="T7" fmla="*/ 2 h 3"/>
                    <a:gd name="T8" fmla="*/ 1 w 2"/>
                    <a:gd name="T9" fmla="*/ 3 h 3"/>
                    <a:gd name="T10" fmla="*/ 2 w 2"/>
                    <a:gd name="T11" fmla="*/ 2 h 3"/>
                    <a:gd name="T12" fmla="*/ 2 w 2"/>
                    <a:gd name="T13" fmla="*/ 2 h 3"/>
                    <a:gd name="T14" fmla="*/ 2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Freeform 210"/>
                <p:cNvSpPr>
                  <a:spLocks/>
                </p:cNvSpPr>
                <p:nvPr/>
              </p:nvSpPr>
              <p:spPr bwMode="auto">
                <a:xfrm>
                  <a:off x="7034213" y="1847850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" name="Freeform 211"/>
                <p:cNvSpPr>
                  <a:spLocks/>
                </p:cNvSpPr>
                <p:nvPr/>
              </p:nvSpPr>
              <p:spPr bwMode="auto">
                <a:xfrm>
                  <a:off x="7034213" y="1847850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" name="Freeform 212"/>
                <p:cNvSpPr>
                  <a:spLocks/>
                </p:cNvSpPr>
                <p:nvPr/>
              </p:nvSpPr>
              <p:spPr bwMode="auto">
                <a:xfrm>
                  <a:off x="6942138" y="1847850"/>
                  <a:ext cx="187325" cy="207963"/>
                </a:xfrm>
                <a:custGeom>
                  <a:avLst/>
                  <a:gdLst>
                    <a:gd name="T0" fmla="*/ 59 w 118"/>
                    <a:gd name="T1" fmla="*/ 0 h 131"/>
                    <a:gd name="T2" fmla="*/ 58 w 118"/>
                    <a:gd name="T3" fmla="*/ 1 h 131"/>
                    <a:gd name="T4" fmla="*/ 0 w 118"/>
                    <a:gd name="T5" fmla="*/ 33 h 131"/>
                    <a:gd name="T6" fmla="*/ 0 w 118"/>
                    <a:gd name="T7" fmla="*/ 33 h 131"/>
                    <a:gd name="T8" fmla="*/ 0 w 118"/>
                    <a:gd name="T9" fmla="*/ 33 h 131"/>
                    <a:gd name="T10" fmla="*/ 0 w 118"/>
                    <a:gd name="T11" fmla="*/ 96 h 131"/>
                    <a:gd name="T12" fmla="*/ 0 w 118"/>
                    <a:gd name="T13" fmla="*/ 98 h 131"/>
                    <a:gd name="T14" fmla="*/ 0 w 118"/>
                    <a:gd name="T15" fmla="*/ 98 h 131"/>
                    <a:gd name="T16" fmla="*/ 22 w 118"/>
                    <a:gd name="T17" fmla="*/ 111 h 131"/>
                    <a:gd name="T18" fmla="*/ 59 w 118"/>
                    <a:gd name="T19" fmla="*/ 131 h 131"/>
                    <a:gd name="T20" fmla="*/ 117 w 118"/>
                    <a:gd name="T21" fmla="*/ 98 h 131"/>
                    <a:gd name="T22" fmla="*/ 118 w 118"/>
                    <a:gd name="T23" fmla="*/ 98 h 131"/>
                    <a:gd name="T24" fmla="*/ 118 w 118"/>
                    <a:gd name="T25" fmla="*/ 33 h 131"/>
                    <a:gd name="T26" fmla="*/ 59 w 118"/>
                    <a:gd name="T27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8" h="131">
                      <a:moveTo>
                        <a:pt x="59" y="0"/>
                      </a:moveTo>
                      <a:lnTo>
                        <a:pt x="58" y="1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96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22" y="111"/>
                      </a:lnTo>
                      <a:lnTo>
                        <a:pt x="59" y="131"/>
                      </a:lnTo>
                      <a:lnTo>
                        <a:pt x="117" y="98"/>
                      </a:lnTo>
                      <a:lnTo>
                        <a:pt x="118" y="98"/>
                      </a:lnTo>
                      <a:lnTo>
                        <a:pt x="118" y="33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D8D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5" name="Freeform 213"/>
                <p:cNvSpPr>
                  <a:spLocks/>
                </p:cNvSpPr>
                <p:nvPr/>
              </p:nvSpPr>
              <p:spPr bwMode="auto">
                <a:xfrm>
                  <a:off x="6942138" y="1847850"/>
                  <a:ext cx="187325" cy="207963"/>
                </a:xfrm>
                <a:custGeom>
                  <a:avLst/>
                  <a:gdLst>
                    <a:gd name="T0" fmla="*/ 59 w 118"/>
                    <a:gd name="T1" fmla="*/ 0 h 131"/>
                    <a:gd name="T2" fmla="*/ 58 w 118"/>
                    <a:gd name="T3" fmla="*/ 1 h 131"/>
                    <a:gd name="T4" fmla="*/ 0 w 118"/>
                    <a:gd name="T5" fmla="*/ 33 h 131"/>
                    <a:gd name="T6" fmla="*/ 0 w 118"/>
                    <a:gd name="T7" fmla="*/ 33 h 131"/>
                    <a:gd name="T8" fmla="*/ 0 w 118"/>
                    <a:gd name="T9" fmla="*/ 33 h 131"/>
                    <a:gd name="T10" fmla="*/ 0 w 118"/>
                    <a:gd name="T11" fmla="*/ 96 h 131"/>
                    <a:gd name="T12" fmla="*/ 0 w 118"/>
                    <a:gd name="T13" fmla="*/ 98 h 131"/>
                    <a:gd name="T14" fmla="*/ 0 w 118"/>
                    <a:gd name="T15" fmla="*/ 98 h 131"/>
                    <a:gd name="T16" fmla="*/ 22 w 118"/>
                    <a:gd name="T17" fmla="*/ 111 h 131"/>
                    <a:gd name="T18" fmla="*/ 59 w 118"/>
                    <a:gd name="T19" fmla="*/ 131 h 131"/>
                    <a:gd name="T20" fmla="*/ 117 w 118"/>
                    <a:gd name="T21" fmla="*/ 98 h 131"/>
                    <a:gd name="T22" fmla="*/ 118 w 118"/>
                    <a:gd name="T23" fmla="*/ 98 h 131"/>
                    <a:gd name="T24" fmla="*/ 118 w 118"/>
                    <a:gd name="T25" fmla="*/ 33 h 131"/>
                    <a:gd name="T26" fmla="*/ 59 w 118"/>
                    <a:gd name="T27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8" h="131">
                      <a:moveTo>
                        <a:pt x="59" y="0"/>
                      </a:moveTo>
                      <a:lnTo>
                        <a:pt x="58" y="1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96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22" y="111"/>
                      </a:lnTo>
                      <a:lnTo>
                        <a:pt x="59" y="131"/>
                      </a:lnTo>
                      <a:lnTo>
                        <a:pt x="117" y="98"/>
                      </a:lnTo>
                      <a:lnTo>
                        <a:pt x="118" y="98"/>
                      </a:lnTo>
                      <a:lnTo>
                        <a:pt x="118" y="33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6" name="Freeform 214"/>
                <p:cNvSpPr>
                  <a:spLocks/>
                </p:cNvSpPr>
                <p:nvPr/>
              </p:nvSpPr>
              <p:spPr bwMode="auto">
                <a:xfrm>
                  <a:off x="7051675" y="1931988"/>
                  <a:ext cx="20638" cy="112713"/>
                </a:xfrm>
                <a:custGeom>
                  <a:avLst/>
                  <a:gdLst>
                    <a:gd name="T0" fmla="*/ 13 w 13"/>
                    <a:gd name="T1" fmla="*/ 71 h 71"/>
                    <a:gd name="T2" fmla="*/ 0 w 13"/>
                    <a:gd name="T3" fmla="*/ 71 h 71"/>
                    <a:gd name="T4" fmla="*/ 0 w 13"/>
                    <a:gd name="T5" fmla="*/ 6 h 71"/>
                    <a:gd name="T6" fmla="*/ 13 w 13"/>
                    <a:gd name="T7" fmla="*/ 0 h 71"/>
                    <a:gd name="T8" fmla="*/ 13 w 13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71">
                      <a:moveTo>
                        <a:pt x="13" y="71"/>
                      </a:moveTo>
                      <a:lnTo>
                        <a:pt x="0" y="71"/>
                      </a:lnTo>
                      <a:lnTo>
                        <a:pt x="0" y="6"/>
                      </a:lnTo>
                      <a:lnTo>
                        <a:pt x="13" y="0"/>
                      </a:lnTo>
                      <a:lnTo>
                        <a:pt x="13" y="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7" name="Freeform 215"/>
                <p:cNvSpPr>
                  <a:spLocks/>
                </p:cNvSpPr>
                <p:nvPr/>
              </p:nvSpPr>
              <p:spPr bwMode="auto">
                <a:xfrm>
                  <a:off x="7080250" y="1922463"/>
                  <a:ext cx="7938" cy="106363"/>
                </a:xfrm>
                <a:custGeom>
                  <a:avLst/>
                  <a:gdLst>
                    <a:gd name="T0" fmla="*/ 5 w 5"/>
                    <a:gd name="T1" fmla="*/ 67 h 67"/>
                    <a:gd name="T2" fmla="*/ 0 w 5"/>
                    <a:gd name="T3" fmla="*/ 67 h 67"/>
                    <a:gd name="T4" fmla="*/ 0 w 5"/>
                    <a:gd name="T5" fmla="*/ 3 h 67"/>
                    <a:gd name="T6" fmla="*/ 5 w 5"/>
                    <a:gd name="T7" fmla="*/ 0 h 67"/>
                    <a:gd name="T8" fmla="*/ 5 w 5"/>
                    <a:gd name="T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7">
                      <a:moveTo>
                        <a:pt x="5" y="67"/>
                      </a:moveTo>
                      <a:lnTo>
                        <a:pt x="0" y="67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5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8" name="Freeform 216"/>
                <p:cNvSpPr>
                  <a:spLocks/>
                </p:cNvSpPr>
                <p:nvPr/>
              </p:nvSpPr>
              <p:spPr bwMode="auto">
                <a:xfrm>
                  <a:off x="6931025" y="1839913"/>
                  <a:ext cx="204788" cy="223838"/>
                </a:xfrm>
                <a:custGeom>
                  <a:avLst/>
                  <a:gdLst>
                    <a:gd name="T0" fmla="*/ 71 w 143"/>
                    <a:gd name="T1" fmla="*/ 4 h 157"/>
                    <a:gd name="T2" fmla="*/ 69 w 143"/>
                    <a:gd name="T3" fmla="*/ 0 h 157"/>
                    <a:gd name="T4" fmla="*/ 2 w 143"/>
                    <a:gd name="T5" fmla="*/ 37 h 157"/>
                    <a:gd name="T6" fmla="*/ 1 w 143"/>
                    <a:gd name="T7" fmla="*/ 38 h 157"/>
                    <a:gd name="T8" fmla="*/ 1 w 143"/>
                    <a:gd name="T9" fmla="*/ 38 h 157"/>
                    <a:gd name="T10" fmla="*/ 0 w 143"/>
                    <a:gd name="T11" fmla="*/ 41 h 157"/>
                    <a:gd name="T12" fmla="*/ 0 w 143"/>
                    <a:gd name="T13" fmla="*/ 116 h 157"/>
                    <a:gd name="T14" fmla="*/ 2 w 143"/>
                    <a:gd name="T15" fmla="*/ 120 h 157"/>
                    <a:gd name="T16" fmla="*/ 69 w 143"/>
                    <a:gd name="T17" fmla="*/ 157 h 157"/>
                    <a:gd name="T18" fmla="*/ 73 w 143"/>
                    <a:gd name="T19" fmla="*/ 157 h 157"/>
                    <a:gd name="T20" fmla="*/ 141 w 143"/>
                    <a:gd name="T21" fmla="*/ 120 h 157"/>
                    <a:gd name="T22" fmla="*/ 139 w 143"/>
                    <a:gd name="T23" fmla="*/ 116 h 157"/>
                    <a:gd name="T24" fmla="*/ 139 w 143"/>
                    <a:gd name="T25" fmla="*/ 120 h 157"/>
                    <a:gd name="T26" fmla="*/ 139 w 143"/>
                    <a:gd name="T27" fmla="*/ 120 h 157"/>
                    <a:gd name="T28" fmla="*/ 142 w 143"/>
                    <a:gd name="T29" fmla="*/ 119 h 157"/>
                    <a:gd name="T30" fmla="*/ 143 w 143"/>
                    <a:gd name="T31" fmla="*/ 116 h 157"/>
                    <a:gd name="T32" fmla="*/ 143 w 143"/>
                    <a:gd name="T33" fmla="*/ 41 h 157"/>
                    <a:gd name="T34" fmla="*/ 141 w 143"/>
                    <a:gd name="T35" fmla="*/ 38 h 157"/>
                    <a:gd name="T36" fmla="*/ 73 w 143"/>
                    <a:gd name="T37" fmla="*/ 0 h 157"/>
                    <a:gd name="T38" fmla="*/ 69 w 143"/>
                    <a:gd name="T39" fmla="*/ 0 h 157"/>
                    <a:gd name="T40" fmla="*/ 71 w 143"/>
                    <a:gd name="T41" fmla="*/ 4 h 157"/>
                    <a:gd name="T42" fmla="*/ 69 w 143"/>
                    <a:gd name="T43" fmla="*/ 7 h 157"/>
                    <a:gd name="T44" fmla="*/ 135 w 143"/>
                    <a:gd name="T45" fmla="*/ 43 h 157"/>
                    <a:gd name="T46" fmla="*/ 135 w 143"/>
                    <a:gd name="T47" fmla="*/ 116 h 157"/>
                    <a:gd name="T48" fmla="*/ 139 w 143"/>
                    <a:gd name="T49" fmla="*/ 116 h 157"/>
                    <a:gd name="T50" fmla="*/ 139 w 143"/>
                    <a:gd name="T51" fmla="*/ 112 h 157"/>
                    <a:gd name="T52" fmla="*/ 139 w 143"/>
                    <a:gd name="T53" fmla="*/ 112 h 157"/>
                    <a:gd name="T54" fmla="*/ 137 w 143"/>
                    <a:gd name="T55" fmla="*/ 113 h 157"/>
                    <a:gd name="T56" fmla="*/ 71 w 143"/>
                    <a:gd name="T57" fmla="*/ 149 h 157"/>
                    <a:gd name="T58" fmla="*/ 8 w 143"/>
                    <a:gd name="T59" fmla="*/ 114 h 157"/>
                    <a:gd name="T60" fmla="*/ 8 w 143"/>
                    <a:gd name="T61" fmla="*/ 41 h 157"/>
                    <a:gd name="T62" fmla="*/ 4 w 143"/>
                    <a:gd name="T63" fmla="*/ 41 h 157"/>
                    <a:gd name="T64" fmla="*/ 7 w 143"/>
                    <a:gd name="T65" fmla="*/ 44 h 157"/>
                    <a:gd name="T66" fmla="*/ 7 w 143"/>
                    <a:gd name="T67" fmla="*/ 44 h 157"/>
                    <a:gd name="T68" fmla="*/ 4 w 143"/>
                    <a:gd name="T69" fmla="*/ 41 h 157"/>
                    <a:gd name="T70" fmla="*/ 6 w 143"/>
                    <a:gd name="T71" fmla="*/ 44 h 157"/>
                    <a:gd name="T72" fmla="*/ 73 w 143"/>
                    <a:gd name="T73" fmla="*/ 7 h 157"/>
                    <a:gd name="T74" fmla="*/ 71 w 143"/>
                    <a:gd name="T75" fmla="*/ 4 h 157"/>
                    <a:gd name="T76" fmla="*/ 69 w 143"/>
                    <a:gd name="T77" fmla="*/ 7 h 157"/>
                    <a:gd name="T78" fmla="*/ 71 w 143"/>
                    <a:gd name="T79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43" h="157">
                      <a:moveTo>
                        <a:pt x="71" y="4"/>
                      </a:move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0" y="39"/>
                        <a:pt x="0" y="40"/>
                        <a:pt x="0" y="4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7"/>
                        <a:pt x="1" y="119"/>
                        <a:pt x="2" y="120"/>
                      </a:cubicBezTo>
                      <a:cubicBezTo>
                        <a:pt x="69" y="157"/>
                        <a:pt x="69" y="157"/>
                        <a:pt x="69" y="157"/>
                      </a:cubicBezTo>
                      <a:cubicBezTo>
                        <a:pt x="71" y="157"/>
                        <a:pt x="72" y="157"/>
                        <a:pt x="73" y="157"/>
                      </a:cubicBezTo>
                      <a:cubicBezTo>
                        <a:pt x="141" y="120"/>
                        <a:pt x="141" y="120"/>
                        <a:pt x="141" y="120"/>
                      </a:cubicBezTo>
                      <a:cubicBezTo>
                        <a:pt x="139" y="116"/>
                        <a:pt x="139" y="116"/>
                        <a:pt x="139" y="116"/>
                      </a:cubicBezTo>
                      <a:cubicBezTo>
                        <a:pt x="139" y="120"/>
                        <a:pt x="139" y="120"/>
                        <a:pt x="139" y="120"/>
                      </a:cubicBezTo>
                      <a:cubicBezTo>
                        <a:pt x="139" y="120"/>
                        <a:pt x="139" y="120"/>
                        <a:pt x="139" y="120"/>
                      </a:cubicBezTo>
                      <a:cubicBezTo>
                        <a:pt x="140" y="120"/>
                        <a:pt x="141" y="120"/>
                        <a:pt x="142" y="119"/>
                      </a:cubicBezTo>
                      <a:cubicBezTo>
                        <a:pt x="143" y="118"/>
                        <a:pt x="143" y="117"/>
                        <a:pt x="143" y="116"/>
                      </a:cubicBezTo>
                      <a:cubicBezTo>
                        <a:pt x="143" y="41"/>
                        <a:pt x="143" y="41"/>
                        <a:pt x="143" y="41"/>
                      </a:cubicBezTo>
                      <a:cubicBezTo>
                        <a:pt x="143" y="40"/>
                        <a:pt x="142" y="38"/>
                        <a:pt x="141" y="38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2" y="0"/>
                        <a:pt x="71" y="0"/>
                        <a:pt x="69" y="0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69" y="7"/>
                        <a:pt x="69" y="7"/>
                        <a:pt x="69" y="7"/>
                      </a:cubicBezTo>
                      <a:cubicBezTo>
                        <a:pt x="135" y="43"/>
                        <a:pt x="135" y="43"/>
                        <a:pt x="135" y="43"/>
                      </a:cubicBezTo>
                      <a:cubicBezTo>
                        <a:pt x="135" y="116"/>
                        <a:pt x="135" y="116"/>
                        <a:pt x="135" y="116"/>
                      </a:cubicBezTo>
                      <a:cubicBezTo>
                        <a:pt x="139" y="116"/>
                        <a:pt x="139" y="116"/>
                        <a:pt x="139" y="116"/>
                      </a:cubicBezTo>
                      <a:cubicBezTo>
                        <a:pt x="139" y="112"/>
                        <a:pt x="139" y="112"/>
                        <a:pt x="139" y="112"/>
                      </a:cubicBezTo>
                      <a:cubicBezTo>
                        <a:pt x="139" y="112"/>
                        <a:pt x="139" y="112"/>
                        <a:pt x="139" y="112"/>
                      </a:cubicBezTo>
                      <a:cubicBezTo>
                        <a:pt x="138" y="112"/>
                        <a:pt x="138" y="112"/>
                        <a:pt x="137" y="113"/>
                      </a:cubicBezTo>
                      <a:cubicBezTo>
                        <a:pt x="71" y="149"/>
                        <a:pt x="71" y="149"/>
                        <a:pt x="71" y="149"/>
                      </a:cubicBezTo>
                      <a:cubicBezTo>
                        <a:pt x="8" y="114"/>
                        <a:pt x="8" y="114"/>
                        <a:pt x="8" y="114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4" y="41"/>
                        <a:pt x="4" y="41"/>
                        <a:pt x="4" y="41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4" y="41"/>
                        <a:pt x="4" y="41"/>
                        <a:pt x="4" y="41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73" y="7"/>
                        <a:pt x="73" y="7"/>
                        <a:pt x="73" y="7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69" y="7"/>
                        <a:pt x="69" y="7"/>
                        <a:pt x="69" y="7"/>
                      </a:cubicBezTo>
                      <a:lnTo>
                        <a:pt x="71" y="4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9" name="Freeform 217"/>
                <p:cNvSpPr>
                  <a:spLocks/>
                </p:cNvSpPr>
                <p:nvPr/>
              </p:nvSpPr>
              <p:spPr bwMode="auto">
                <a:xfrm>
                  <a:off x="7031038" y="1897063"/>
                  <a:ext cx="101600" cy="57150"/>
                </a:xfrm>
                <a:custGeom>
                  <a:avLst/>
                  <a:gdLst>
                    <a:gd name="T0" fmla="*/ 2 w 71"/>
                    <a:gd name="T1" fmla="*/ 40 h 40"/>
                    <a:gd name="T2" fmla="*/ 70 w 71"/>
                    <a:gd name="T3" fmla="*/ 3 h 40"/>
                    <a:gd name="T4" fmla="*/ 70 w 71"/>
                    <a:gd name="T5" fmla="*/ 1 h 40"/>
                    <a:gd name="T6" fmla="*/ 68 w 71"/>
                    <a:gd name="T7" fmla="*/ 0 h 40"/>
                    <a:gd name="T8" fmla="*/ 1 w 71"/>
                    <a:gd name="T9" fmla="*/ 37 h 40"/>
                    <a:gd name="T10" fmla="*/ 0 w 71"/>
                    <a:gd name="T11" fmla="*/ 39 h 40"/>
                    <a:gd name="T12" fmla="*/ 2 w 71"/>
                    <a:gd name="T1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40">
                      <a:moveTo>
                        <a:pt x="2" y="40"/>
                      </a:moveTo>
                      <a:cubicBezTo>
                        <a:pt x="70" y="3"/>
                        <a:pt x="70" y="3"/>
                        <a:pt x="70" y="3"/>
                      </a:cubicBezTo>
                      <a:cubicBezTo>
                        <a:pt x="70" y="2"/>
                        <a:pt x="71" y="1"/>
                        <a:pt x="70" y="1"/>
                      </a:cubicBezTo>
                      <a:cubicBezTo>
                        <a:pt x="70" y="0"/>
                        <a:pt x="69" y="0"/>
                        <a:pt x="68" y="0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37"/>
                        <a:pt x="0" y="38"/>
                        <a:pt x="0" y="39"/>
                      </a:cubicBezTo>
                      <a:cubicBezTo>
                        <a:pt x="1" y="40"/>
                        <a:pt x="1" y="40"/>
                        <a:pt x="2" y="4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0" name="Freeform 218"/>
                <p:cNvSpPr>
                  <a:spLocks/>
                </p:cNvSpPr>
                <p:nvPr/>
              </p:nvSpPr>
              <p:spPr bwMode="auto">
                <a:xfrm>
                  <a:off x="6934200" y="1897063"/>
                  <a:ext cx="101600" cy="57150"/>
                </a:xfrm>
                <a:custGeom>
                  <a:avLst/>
                  <a:gdLst>
                    <a:gd name="T0" fmla="*/ 1 w 71"/>
                    <a:gd name="T1" fmla="*/ 3 h 40"/>
                    <a:gd name="T2" fmla="*/ 69 w 71"/>
                    <a:gd name="T3" fmla="*/ 40 h 40"/>
                    <a:gd name="T4" fmla="*/ 71 w 71"/>
                    <a:gd name="T5" fmla="*/ 39 h 40"/>
                    <a:gd name="T6" fmla="*/ 70 w 71"/>
                    <a:gd name="T7" fmla="*/ 37 h 40"/>
                    <a:gd name="T8" fmla="*/ 3 w 71"/>
                    <a:gd name="T9" fmla="*/ 0 h 40"/>
                    <a:gd name="T10" fmla="*/ 1 w 71"/>
                    <a:gd name="T11" fmla="*/ 1 h 40"/>
                    <a:gd name="T12" fmla="*/ 1 w 71"/>
                    <a:gd name="T13" fmla="*/ 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40">
                      <a:moveTo>
                        <a:pt x="1" y="3"/>
                      </a:moveTo>
                      <a:cubicBezTo>
                        <a:pt x="69" y="40"/>
                        <a:pt x="69" y="40"/>
                        <a:pt x="69" y="40"/>
                      </a:cubicBezTo>
                      <a:cubicBezTo>
                        <a:pt x="69" y="40"/>
                        <a:pt x="70" y="40"/>
                        <a:pt x="71" y="39"/>
                      </a:cubicBezTo>
                      <a:cubicBezTo>
                        <a:pt x="71" y="38"/>
                        <a:pt x="71" y="37"/>
                        <a:pt x="70" y="37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0" y="2"/>
                        <a:pt x="1" y="3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" name="Freeform 219"/>
                <p:cNvSpPr>
                  <a:spLocks/>
                </p:cNvSpPr>
                <p:nvPr/>
              </p:nvSpPr>
              <p:spPr bwMode="auto">
                <a:xfrm>
                  <a:off x="7031038" y="1949450"/>
                  <a:ext cx="4763" cy="111125"/>
                </a:xfrm>
                <a:custGeom>
                  <a:avLst/>
                  <a:gdLst>
                    <a:gd name="T0" fmla="*/ 3 w 3"/>
                    <a:gd name="T1" fmla="*/ 75 h 77"/>
                    <a:gd name="T2" fmla="*/ 3 w 3"/>
                    <a:gd name="T3" fmla="*/ 1 h 77"/>
                    <a:gd name="T4" fmla="*/ 1 w 3"/>
                    <a:gd name="T5" fmla="*/ 0 h 77"/>
                    <a:gd name="T6" fmla="*/ 0 w 3"/>
                    <a:gd name="T7" fmla="*/ 1 h 77"/>
                    <a:gd name="T8" fmla="*/ 0 w 3"/>
                    <a:gd name="T9" fmla="*/ 75 h 77"/>
                    <a:gd name="T10" fmla="*/ 1 w 3"/>
                    <a:gd name="T11" fmla="*/ 77 h 77"/>
                    <a:gd name="T12" fmla="*/ 3 w 3"/>
                    <a:gd name="T13" fmla="*/ 7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77">
                      <a:moveTo>
                        <a:pt x="3" y="7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76"/>
                        <a:pt x="1" y="77"/>
                        <a:pt x="1" y="77"/>
                      </a:cubicBezTo>
                      <a:cubicBezTo>
                        <a:pt x="2" y="77"/>
                        <a:pt x="3" y="76"/>
                        <a:pt x="3" y="75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Freeform 220"/>
                <p:cNvSpPr>
                  <a:spLocks/>
                </p:cNvSpPr>
                <p:nvPr/>
              </p:nvSpPr>
              <p:spPr bwMode="auto">
                <a:xfrm>
                  <a:off x="6810375" y="1898650"/>
                  <a:ext cx="552450" cy="379413"/>
                </a:xfrm>
                <a:custGeom>
                  <a:avLst/>
                  <a:gdLst>
                    <a:gd name="T0" fmla="*/ 374 w 385"/>
                    <a:gd name="T1" fmla="*/ 5 h 265"/>
                    <a:gd name="T2" fmla="*/ 377 w 385"/>
                    <a:gd name="T3" fmla="*/ 39 h 265"/>
                    <a:gd name="T4" fmla="*/ 313 w 385"/>
                    <a:gd name="T5" fmla="*/ 193 h 265"/>
                    <a:gd name="T6" fmla="*/ 313 w 385"/>
                    <a:gd name="T7" fmla="*/ 193 h 265"/>
                    <a:gd name="T8" fmla="*/ 160 w 385"/>
                    <a:gd name="T9" fmla="*/ 257 h 265"/>
                    <a:gd name="T10" fmla="*/ 9 w 385"/>
                    <a:gd name="T11" fmla="*/ 195 h 265"/>
                    <a:gd name="T12" fmla="*/ 9 w 385"/>
                    <a:gd name="T13" fmla="*/ 195 h 265"/>
                    <a:gd name="T14" fmla="*/ 7 w 385"/>
                    <a:gd name="T15" fmla="*/ 193 h 265"/>
                    <a:gd name="T16" fmla="*/ 1 w 385"/>
                    <a:gd name="T17" fmla="*/ 193 h 265"/>
                    <a:gd name="T18" fmla="*/ 1 w 385"/>
                    <a:gd name="T19" fmla="*/ 199 h 265"/>
                    <a:gd name="T20" fmla="*/ 3 w 385"/>
                    <a:gd name="T21" fmla="*/ 201 h 265"/>
                    <a:gd name="T22" fmla="*/ 3 w 385"/>
                    <a:gd name="T23" fmla="*/ 201 h 265"/>
                    <a:gd name="T24" fmla="*/ 160 w 385"/>
                    <a:gd name="T25" fmla="*/ 265 h 265"/>
                    <a:gd name="T26" fmla="*/ 319 w 385"/>
                    <a:gd name="T27" fmla="*/ 199 h 265"/>
                    <a:gd name="T28" fmla="*/ 319 w 385"/>
                    <a:gd name="T29" fmla="*/ 199 h 265"/>
                    <a:gd name="T30" fmla="*/ 385 w 385"/>
                    <a:gd name="T31" fmla="*/ 39 h 265"/>
                    <a:gd name="T32" fmla="*/ 382 w 385"/>
                    <a:gd name="T33" fmla="*/ 3 h 265"/>
                    <a:gd name="T34" fmla="*/ 378 w 385"/>
                    <a:gd name="T35" fmla="*/ 0 h 265"/>
                    <a:gd name="T36" fmla="*/ 374 w 385"/>
                    <a:gd name="T37" fmla="*/ 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85" h="265">
                      <a:moveTo>
                        <a:pt x="374" y="5"/>
                      </a:moveTo>
                      <a:cubicBezTo>
                        <a:pt x="376" y="16"/>
                        <a:pt x="377" y="27"/>
                        <a:pt x="377" y="39"/>
                      </a:cubicBezTo>
                      <a:cubicBezTo>
                        <a:pt x="377" y="96"/>
                        <a:pt x="355" y="152"/>
                        <a:pt x="313" y="193"/>
                      </a:cubicBezTo>
                      <a:cubicBezTo>
                        <a:pt x="313" y="193"/>
                        <a:pt x="313" y="193"/>
                        <a:pt x="313" y="193"/>
                      </a:cubicBezTo>
                      <a:cubicBezTo>
                        <a:pt x="271" y="236"/>
                        <a:pt x="216" y="257"/>
                        <a:pt x="160" y="257"/>
                      </a:cubicBezTo>
                      <a:cubicBezTo>
                        <a:pt x="105" y="257"/>
                        <a:pt x="51" y="236"/>
                        <a:pt x="9" y="195"/>
                      </a:cubicBezTo>
                      <a:cubicBezTo>
                        <a:pt x="9" y="195"/>
                        <a:pt x="9" y="195"/>
                        <a:pt x="9" y="195"/>
                      </a:cubicBezTo>
                      <a:cubicBezTo>
                        <a:pt x="8" y="194"/>
                        <a:pt x="7" y="194"/>
                        <a:pt x="7" y="193"/>
                      </a:cubicBezTo>
                      <a:cubicBezTo>
                        <a:pt x="5" y="192"/>
                        <a:pt x="3" y="192"/>
                        <a:pt x="1" y="193"/>
                      </a:cubicBezTo>
                      <a:cubicBezTo>
                        <a:pt x="0" y="195"/>
                        <a:pt x="0" y="197"/>
                        <a:pt x="1" y="199"/>
                      </a:cubicBezTo>
                      <a:cubicBezTo>
                        <a:pt x="2" y="199"/>
                        <a:pt x="2" y="200"/>
                        <a:pt x="3" y="201"/>
                      </a:cubicBezTo>
                      <a:cubicBezTo>
                        <a:pt x="3" y="201"/>
                        <a:pt x="3" y="201"/>
                        <a:pt x="3" y="201"/>
                      </a:cubicBezTo>
                      <a:cubicBezTo>
                        <a:pt x="47" y="244"/>
                        <a:pt x="103" y="265"/>
                        <a:pt x="160" y="265"/>
                      </a:cubicBezTo>
                      <a:cubicBezTo>
                        <a:pt x="218" y="265"/>
                        <a:pt x="275" y="243"/>
                        <a:pt x="319" y="199"/>
                      </a:cubicBezTo>
                      <a:cubicBezTo>
                        <a:pt x="319" y="199"/>
                        <a:pt x="319" y="199"/>
                        <a:pt x="319" y="199"/>
                      </a:cubicBezTo>
                      <a:cubicBezTo>
                        <a:pt x="362" y="156"/>
                        <a:pt x="385" y="98"/>
                        <a:pt x="385" y="39"/>
                      </a:cubicBezTo>
                      <a:cubicBezTo>
                        <a:pt x="385" y="27"/>
                        <a:pt x="384" y="15"/>
                        <a:pt x="382" y="3"/>
                      </a:cubicBezTo>
                      <a:cubicBezTo>
                        <a:pt x="382" y="1"/>
                        <a:pt x="380" y="0"/>
                        <a:pt x="378" y="0"/>
                      </a:cubicBezTo>
                      <a:cubicBezTo>
                        <a:pt x="376" y="0"/>
                        <a:pt x="374" y="2"/>
                        <a:pt x="374" y="5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" name="Freeform 221"/>
                <p:cNvSpPr>
                  <a:spLocks/>
                </p:cNvSpPr>
                <p:nvPr/>
              </p:nvSpPr>
              <p:spPr bwMode="auto">
                <a:xfrm>
                  <a:off x="7348538" y="1898650"/>
                  <a:ext cx="84138" cy="85725"/>
                </a:xfrm>
                <a:custGeom>
                  <a:avLst/>
                  <a:gdLst>
                    <a:gd name="T0" fmla="*/ 57 w 59"/>
                    <a:gd name="T1" fmla="*/ 53 h 60"/>
                    <a:gd name="T2" fmla="*/ 7 w 59"/>
                    <a:gd name="T3" fmla="*/ 2 h 60"/>
                    <a:gd name="T4" fmla="*/ 1 w 59"/>
                    <a:gd name="T5" fmla="*/ 2 h 60"/>
                    <a:gd name="T6" fmla="*/ 1 w 59"/>
                    <a:gd name="T7" fmla="*/ 7 h 60"/>
                    <a:gd name="T8" fmla="*/ 52 w 59"/>
                    <a:gd name="T9" fmla="*/ 58 h 60"/>
                    <a:gd name="T10" fmla="*/ 57 w 59"/>
                    <a:gd name="T11" fmla="*/ 58 h 60"/>
                    <a:gd name="T12" fmla="*/ 57 w 59"/>
                    <a:gd name="T13" fmla="*/ 53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60">
                      <a:moveTo>
                        <a:pt x="57" y="53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52" y="58"/>
                        <a:pt x="52" y="58"/>
                        <a:pt x="52" y="58"/>
                      </a:cubicBezTo>
                      <a:cubicBezTo>
                        <a:pt x="53" y="60"/>
                        <a:pt x="56" y="60"/>
                        <a:pt x="57" y="58"/>
                      </a:cubicBezTo>
                      <a:cubicBezTo>
                        <a:pt x="59" y="57"/>
                        <a:pt x="59" y="54"/>
                        <a:pt x="57" y="53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" name="Freeform 222"/>
                <p:cNvSpPr>
                  <a:spLocks/>
                </p:cNvSpPr>
                <p:nvPr/>
              </p:nvSpPr>
              <p:spPr bwMode="auto">
                <a:xfrm>
                  <a:off x="6721475" y="1724025"/>
                  <a:ext cx="98425" cy="268288"/>
                </a:xfrm>
                <a:custGeom>
                  <a:avLst/>
                  <a:gdLst>
                    <a:gd name="T0" fmla="*/ 65 w 68"/>
                    <a:gd name="T1" fmla="*/ 1 h 187"/>
                    <a:gd name="T2" fmla="*/ 0 w 68"/>
                    <a:gd name="T3" fmla="*/ 159 h 187"/>
                    <a:gd name="T4" fmla="*/ 1 w 68"/>
                    <a:gd name="T5" fmla="*/ 186 h 187"/>
                    <a:gd name="T6" fmla="*/ 3 w 68"/>
                    <a:gd name="T7" fmla="*/ 187 h 187"/>
                    <a:gd name="T8" fmla="*/ 4 w 68"/>
                    <a:gd name="T9" fmla="*/ 186 h 187"/>
                    <a:gd name="T10" fmla="*/ 3 w 68"/>
                    <a:gd name="T11" fmla="*/ 159 h 187"/>
                    <a:gd name="T12" fmla="*/ 67 w 68"/>
                    <a:gd name="T13" fmla="*/ 3 h 187"/>
                    <a:gd name="T14" fmla="*/ 67 w 68"/>
                    <a:gd name="T15" fmla="*/ 1 h 187"/>
                    <a:gd name="T16" fmla="*/ 65 w 68"/>
                    <a:gd name="T17" fmla="*/ 1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187">
                      <a:moveTo>
                        <a:pt x="65" y="1"/>
                      </a:moveTo>
                      <a:cubicBezTo>
                        <a:pt x="23" y="43"/>
                        <a:pt x="0" y="100"/>
                        <a:pt x="0" y="159"/>
                      </a:cubicBezTo>
                      <a:cubicBezTo>
                        <a:pt x="0" y="168"/>
                        <a:pt x="0" y="177"/>
                        <a:pt x="1" y="186"/>
                      </a:cubicBezTo>
                      <a:cubicBezTo>
                        <a:pt x="2" y="187"/>
                        <a:pt x="2" y="187"/>
                        <a:pt x="3" y="187"/>
                      </a:cubicBezTo>
                      <a:cubicBezTo>
                        <a:pt x="4" y="187"/>
                        <a:pt x="4" y="186"/>
                        <a:pt x="4" y="186"/>
                      </a:cubicBezTo>
                      <a:cubicBezTo>
                        <a:pt x="3" y="177"/>
                        <a:pt x="3" y="168"/>
                        <a:pt x="3" y="159"/>
                      </a:cubicBezTo>
                      <a:cubicBezTo>
                        <a:pt x="3" y="101"/>
                        <a:pt x="26" y="45"/>
                        <a:pt x="67" y="3"/>
                      </a:cubicBezTo>
                      <a:cubicBezTo>
                        <a:pt x="68" y="2"/>
                        <a:pt x="68" y="2"/>
                        <a:pt x="67" y="1"/>
                      </a:cubicBezTo>
                      <a:cubicBezTo>
                        <a:pt x="67" y="0"/>
                        <a:pt x="66" y="0"/>
                        <a:pt x="65" y="1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5" name="Freeform 223"/>
                <p:cNvSpPr>
                  <a:spLocks noEditPoints="1"/>
                </p:cNvSpPr>
                <p:nvPr/>
              </p:nvSpPr>
              <p:spPr bwMode="auto">
                <a:xfrm>
                  <a:off x="6721475" y="1631950"/>
                  <a:ext cx="544513" cy="358775"/>
                </a:xfrm>
                <a:custGeom>
                  <a:avLst/>
                  <a:gdLst>
                    <a:gd name="T0" fmla="*/ 2 w 380"/>
                    <a:gd name="T1" fmla="*/ 244 h 251"/>
                    <a:gd name="T2" fmla="*/ 3 w 380"/>
                    <a:gd name="T3" fmla="*/ 234 h 251"/>
                    <a:gd name="T4" fmla="*/ 1 w 380"/>
                    <a:gd name="T5" fmla="*/ 227 h 251"/>
                    <a:gd name="T6" fmla="*/ 0 w 380"/>
                    <a:gd name="T7" fmla="*/ 210 h 251"/>
                    <a:gd name="T8" fmla="*/ 0 w 380"/>
                    <a:gd name="T9" fmla="*/ 210 h 251"/>
                    <a:gd name="T10" fmla="*/ 3 w 380"/>
                    <a:gd name="T11" fmla="*/ 196 h 251"/>
                    <a:gd name="T12" fmla="*/ 6 w 380"/>
                    <a:gd name="T13" fmla="*/ 186 h 251"/>
                    <a:gd name="T14" fmla="*/ 8 w 380"/>
                    <a:gd name="T15" fmla="*/ 178 h 251"/>
                    <a:gd name="T16" fmla="*/ 9 w 380"/>
                    <a:gd name="T17" fmla="*/ 168 h 251"/>
                    <a:gd name="T18" fmla="*/ 11 w 380"/>
                    <a:gd name="T19" fmla="*/ 154 h 251"/>
                    <a:gd name="T20" fmla="*/ 17 w 380"/>
                    <a:gd name="T21" fmla="*/ 139 h 251"/>
                    <a:gd name="T22" fmla="*/ 17 w 380"/>
                    <a:gd name="T23" fmla="*/ 139 h 251"/>
                    <a:gd name="T24" fmla="*/ 24 w 380"/>
                    <a:gd name="T25" fmla="*/ 127 h 251"/>
                    <a:gd name="T26" fmla="*/ 30 w 380"/>
                    <a:gd name="T27" fmla="*/ 118 h 251"/>
                    <a:gd name="T28" fmla="*/ 34 w 380"/>
                    <a:gd name="T29" fmla="*/ 111 h 251"/>
                    <a:gd name="T30" fmla="*/ 38 w 380"/>
                    <a:gd name="T31" fmla="*/ 102 h 251"/>
                    <a:gd name="T32" fmla="*/ 45 w 380"/>
                    <a:gd name="T33" fmla="*/ 90 h 251"/>
                    <a:gd name="T34" fmla="*/ 55 w 380"/>
                    <a:gd name="T35" fmla="*/ 77 h 251"/>
                    <a:gd name="T36" fmla="*/ 55 w 380"/>
                    <a:gd name="T37" fmla="*/ 77 h 251"/>
                    <a:gd name="T38" fmla="*/ 65 w 380"/>
                    <a:gd name="T39" fmla="*/ 68 h 251"/>
                    <a:gd name="T40" fmla="*/ 74 w 380"/>
                    <a:gd name="T41" fmla="*/ 62 h 251"/>
                    <a:gd name="T42" fmla="*/ 80 w 380"/>
                    <a:gd name="T43" fmla="*/ 56 h 251"/>
                    <a:gd name="T44" fmla="*/ 87 w 380"/>
                    <a:gd name="T45" fmla="*/ 48 h 251"/>
                    <a:gd name="T46" fmla="*/ 97 w 380"/>
                    <a:gd name="T47" fmla="*/ 39 h 251"/>
                    <a:gd name="T48" fmla="*/ 111 w 380"/>
                    <a:gd name="T49" fmla="*/ 30 h 251"/>
                    <a:gd name="T50" fmla="*/ 111 w 380"/>
                    <a:gd name="T51" fmla="*/ 30 h 251"/>
                    <a:gd name="T52" fmla="*/ 123 w 380"/>
                    <a:gd name="T53" fmla="*/ 25 h 251"/>
                    <a:gd name="T54" fmla="*/ 133 w 380"/>
                    <a:gd name="T55" fmla="*/ 22 h 251"/>
                    <a:gd name="T56" fmla="*/ 141 w 380"/>
                    <a:gd name="T57" fmla="*/ 19 h 251"/>
                    <a:gd name="T58" fmla="*/ 150 w 380"/>
                    <a:gd name="T59" fmla="*/ 14 h 251"/>
                    <a:gd name="T60" fmla="*/ 163 w 380"/>
                    <a:gd name="T61" fmla="*/ 8 h 251"/>
                    <a:gd name="T62" fmla="*/ 178 w 380"/>
                    <a:gd name="T63" fmla="*/ 5 h 251"/>
                    <a:gd name="T64" fmla="*/ 178 w 380"/>
                    <a:gd name="T65" fmla="*/ 5 h 251"/>
                    <a:gd name="T66" fmla="*/ 192 w 380"/>
                    <a:gd name="T67" fmla="*/ 4 h 251"/>
                    <a:gd name="T68" fmla="*/ 203 w 380"/>
                    <a:gd name="T69" fmla="*/ 4 h 251"/>
                    <a:gd name="T70" fmla="*/ 211 w 380"/>
                    <a:gd name="T71" fmla="*/ 4 h 251"/>
                    <a:gd name="T72" fmla="*/ 221 w 380"/>
                    <a:gd name="T73" fmla="*/ 2 h 251"/>
                    <a:gd name="T74" fmla="*/ 235 w 380"/>
                    <a:gd name="T75" fmla="*/ 1 h 251"/>
                    <a:gd name="T76" fmla="*/ 251 w 380"/>
                    <a:gd name="T77" fmla="*/ 2 h 251"/>
                    <a:gd name="T78" fmla="*/ 251 w 380"/>
                    <a:gd name="T79" fmla="*/ 2 h 251"/>
                    <a:gd name="T80" fmla="*/ 264 w 380"/>
                    <a:gd name="T81" fmla="*/ 6 h 251"/>
                    <a:gd name="T82" fmla="*/ 274 w 380"/>
                    <a:gd name="T83" fmla="*/ 10 h 251"/>
                    <a:gd name="T84" fmla="*/ 282 w 380"/>
                    <a:gd name="T85" fmla="*/ 12 h 251"/>
                    <a:gd name="T86" fmla="*/ 292 w 380"/>
                    <a:gd name="T87" fmla="*/ 13 h 251"/>
                    <a:gd name="T88" fmla="*/ 306 w 380"/>
                    <a:gd name="T89" fmla="*/ 17 h 251"/>
                    <a:gd name="T90" fmla="*/ 321 w 380"/>
                    <a:gd name="T91" fmla="*/ 23 h 251"/>
                    <a:gd name="T92" fmla="*/ 321 w 380"/>
                    <a:gd name="T93" fmla="*/ 23 h 251"/>
                    <a:gd name="T94" fmla="*/ 332 w 380"/>
                    <a:gd name="T95" fmla="*/ 31 h 251"/>
                    <a:gd name="T96" fmla="*/ 340 w 380"/>
                    <a:gd name="T97" fmla="*/ 38 h 251"/>
                    <a:gd name="T98" fmla="*/ 347 w 380"/>
                    <a:gd name="T99" fmla="*/ 42 h 251"/>
                    <a:gd name="T100" fmla="*/ 356 w 380"/>
                    <a:gd name="T101" fmla="*/ 47 h 251"/>
                    <a:gd name="T102" fmla="*/ 368 w 380"/>
                    <a:gd name="T103" fmla="*/ 55 h 251"/>
                    <a:gd name="T104" fmla="*/ 379 w 380"/>
                    <a:gd name="T105" fmla="*/ 66 h 251"/>
                    <a:gd name="T106" fmla="*/ 379 w 380"/>
                    <a:gd name="T107" fmla="*/ 6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80" h="251">
                      <a:moveTo>
                        <a:pt x="1" y="246"/>
                      </a:moveTo>
                      <a:cubicBezTo>
                        <a:pt x="1" y="247"/>
                        <a:pt x="1" y="249"/>
                        <a:pt x="1" y="250"/>
                      </a:cubicBezTo>
                      <a:cubicBezTo>
                        <a:pt x="1" y="251"/>
                        <a:pt x="2" y="251"/>
                        <a:pt x="3" y="251"/>
                      </a:cubicBezTo>
                      <a:cubicBezTo>
                        <a:pt x="4" y="251"/>
                        <a:pt x="4" y="251"/>
                        <a:pt x="4" y="250"/>
                      </a:cubicBezTo>
                      <a:cubicBezTo>
                        <a:pt x="4" y="248"/>
                        <a:pt x="4" y="247"/>
                        <a:pt x="4" y="246"/>
                      </a:cubicBezTo>
                      <a:cubicBezTo>
                        <a:pt x="4" y="245"/>
                        <a:pt x="3" y="244"/>
                        <a:pt x="2" y="244"/>
                      </a:cubicBezTo>
                      <a:cubicBezTo>
                        <a:pt x="1" y="244"/>
                        <a:pt x="1" y="245"/>
                        <a:pt x="1" y="246"/>
                      </a:cubicBezTo>
                      <a:close/>
                      <a:moveTo>
                        <a:pt x="0" y="234"/>
                      </a:moveTo>
                      <a:cubicBezTo>
                        <a:pt x="0" y="235"/>
                        <a:pt x="0" y="237"/>
                        <a:pt x="0" y="238"/>
                      </a:cubicBezTo>
                      <a:cubicBezTo>
                        <a:pt x="0" y="239"/>
                        <a:pt x="1" y="239"/>
                        <a:pt x="2" y="239"/>
                      </a:cubicBezTo>
                      <a:cubicBezTo>
                        <a:pt x="3" y="239"/>
                        <a:pt x="3" y="239"/>
                        <a:pt x="3" y="238"/>
                      </a:cubicBezTo>
                      <a:cubicBezTo>
                        <a:pt x="3" y="236"/>
                        <a:pt x="3" y="235"/>
                        <a:pt x="3" y="234"/>
                      </a:cubicBezTo>
                      <a:cubicBezTo>
                        <a:pt x="3" y="233"/>
                        <a:pt x="2" y="232"/>
                        <a:pt x="1" y="232"/>
                      </a:cubicBezTo>
                      <a:cubicBezTo>
                        <a:pt x="1" y="232"/>
                        <a:pt x="0" y="233"/>
                        <a:pt x="0" y="234"/>
                      </a:cubicBezTo>
                      <a:close/>
                      <a:moveTo>
                        <a:pt x="0" y="222"/>
                      </a:moveTo>
                      <a:cubicBezTo>
                        <a:pt x="0" y="223"/>
                        <a:pt x="0" y="223"/>
                        <a:pt x="0" y="224"/>
                      </a:cubicBezTo>
                      <a:cubicBezTo>
                        <a:pt x="0" y="225"/>
                        <a:pt x="0" y="225"/>
                        <a:pt x="0" y="226"/>
                      </a:cubicBezTo>
                      <a:cubicBezTo>
                        <a:pt x="0" y="227"/>
                        <a:pt x="1" y="227"/>
                        <a:pt x="1" y="227"/>
                      </a:cubicBezTo>
                      <a:cubicBezTo>
                        <a:pt x="2" y="227"/>
                        <a:pt x="3" y="227"/>
                        <a:pt x="3" y="226"/>
                      </a:cubicBezTo>
                      <a:cubicBezTo>
                        <a:pt x="3" y="225"/>
                        <a:pt x="3" y="225"/>
                        <a:pt x="3" y="224"/>
                      </a:cubicBezTo>
                      <a:cubicBezTo>
                        <a:pt x="3" y="223"/>
                        <a:pt x="3" y="223"/>
                        <a:pt x="3" y="222"/>
                      </a:cubicBezTo>
                      <a:cubicBezTo>
                        <a:pt x="3" y="221"/>
                        <a:pt x="2" y="220"/>
                        <a:pt x="1" y="220"/>
                      </a:cubicBezTo>
                      <a:cubicBezTo>
                        <a:pt x="1" y="220"/>
                        <a:pt x="0" y="221"/>
                        <a:pt x="0" y="222"/>
                      </a:cubicBezTo>
                      <a:close/>
                      <a:moveTo>
                        <a:pt x="0" y="210"/>
                      </a:moveTo>
                      <a:cubicBezTo>
                        <a:pt x="0" y="211"/>
                        <a:pt x="0" y="212"/>
                        <a:pt x="0" y="214"/>
                      </a:cubicBezTo>
                      <a:cubicBezTo>
                        <a:pt x="0" y="214"/>
                        <a:pt x="1" y="215"/>
                        <a:pt x="2" y="215"/>
                      </a:cubicBezTo>
                      <a:cubicBezTo>
                        <a:pt x="2" y="215"/>
                        <a:pt x="3" y="215"/>
                        <a:pt x="3" y="214"/>
                      </a:cubicBezTo>
                      <a:cubicBezTo>
                        <a:pt x="3" y="212"/>
                        <a:pt x="3" y="211"/>
                        <a:pt x="3" y="210"/>
                      </a:cubicBezTo>
                      <a:cubicBezTo>
                        <a:pt x="3" y="209"/>
                        <a:pt x="3" y="208"/>
                        <a:pt x="2" y="208"/>
                      </a:cubicBezTo>
                      <a:cubicBezTo>
                        <a:pt x="1" y="208"/>
                        <a:pt x="0" y="209"/>
                        <a:pt x="0" y="210"/>
                      </a:cubicBezTo>
                      <a:close/>
                      <a:moveTo>
                        <a:pt x="1" y="198"/>
                      </a:moveTo>
                      <a:cubicBezTo>
                        <a:pt x="1" y="199"/>
                        <a:pt x="1" y="200"/>
                        <a:pt x="1" y="202"/>
                      </a:cubicBezTo>
                      <a:cubicBezTo>
                        <a:pt x="1" y="202"/>
                        <a:pt x="1" y="203"/>
                        <a:pt x="2" y="203"/>
                      </a:cubicBezTo>
                      <a:cubicBezTo>
                        <a:pt x="3" y="203"/>
                        <a:pt x="4" y="203"/>
                        <a:pt x="4" y="202"/>
                      </a:cubicBezTo>
                      <a:cubicBezTo>
                        <a:pt x="4" y="201"/>
                        <a:pt x="4" y="199"/>
                        <a:pt x="4" y="198"/>
                      </a:cubicBezTo>
                      <a:cubicBezTo>
                        <a:pt x="4" y="197"/>
                        <a:pt x="4" y="196"/>
                        <a:pt x="3" y="196"/>
                      </a:cubicBezTo>
                      <a:cubicBezTo>
                        <a:pt x="2" y="196"/>
                        <a:pt x="2" y="197"/>
                        <a:pt x="1" y="198"/>
                      </a:cubicBezTo>
                      <a:close/>
                      <a:moveTo>
                        <a:pt x="3" y="185"/>
                      </a:moveTo>
                      <a:cubicBezTo>
                        <a:pt x="3" y="187"/>
                        <a:pt x="3" y="188"/>
                        <a:pt x="3" y="189"/>
                      </a:cubicBezTo>
                      <a:cubicBezTo>
                        <a:pt x="2" y="190"/>
                        <a:pt x="3" y="191"/>
                        <a:pt x="4" y="191"/>
                      </a:cubicBezTo>
                      <a:cubicBezTo>
                        <a:pt x="5" y="191"/>
                        <a:pt x="5" y="191"/>
                        <a:pt x="5" y="190"/>
                      </a:cubicBezTo>
                      <a:cubicBezTo>
                        <a:pt x="6" y="189"/>
                        <a:pt x="6" y="187"/>
                        <a:pt x="6" y="186"/>
                      </a:cubicBezTo>
                      <a:cubicBezTo>
                        <a:pt x="6" y="185"/>
                        <a:pt x="6" y="184"/>
                        <a:pt x="5" y="184"/>
                      </a:cubicBezTo>
                      <a:cubicBezTo>
                        <a:pt x="4" y="184"/>
                        <a:pt x="3" y="185"/>
                        <a:pt x="3" y="185"/>
                      </a:cubicBezTo>
                      <a:close/>
                      <a:moveTo>
                        <a:pt x="6" y="174"/>
                      </a:moveTo>
                      <a:cubicBezTo>
                        <a:pt x="5" y="175"/>
                        <a:pt x="5" y="176"/>
                        <a:pt x="5" y="178"/>
                      </a:cubicBezTo>
                      <a:cubicBezTo>
                        <a:pt x="5" y="178"/>
                        <a:pt x="5" y="179"/>
                        <a:pt x="6" y="179"/>
                      </a:cubicBezTo>
                      <a:cubicBezTo>
                        <a:pt x="7" y="179"/>
                        <a:pt x="7" y="179"/>
                        <a:pt x="8" y="178"/>
                      </a:cubicBezTo>
                      <a:cubicBezTo>
                        <a:pt x="8" y="177"/>
                        <a:pt x="8" y="176"/>
                        <a:pt x="9" y="174"/>
                      </a:cubicBezTo>
                      <a:cubicBezTo>
                        <a:pt x="9" y="173"/>
                        <a:pt x="8" y="173"/>
                        <a:pt x="7" y="172"/>
                      </a:cubicBezTo>
                      <a:cubicBezTo>
                        <a:pt x="7" y="172"/>
                        <a:pt x="6" y="173"/>
                        <a:pt x="6" y="174"/>
                      </a:cubicBezTo>
                      <a:close/>
                      <a:moveTo>
                        <a:pt x="9" y="162"/>
                      </a:moveTo>
                      <a:cubicBezTo>
                        <a:pt x="8" y="163"/>
                        <a:pt x="8" y="164"/>
                        <a:pt x="8" y="166"/>
                      </a:cubicBezTo>
                      <a:cubicBezTo>
                        <a:pt x="7" y="167"/>
                        <a:pt x="8" y="167"/>
                        <a:pt x="9" y="168"/>
                      </a:cubicBezTo>
                      <a:cubicBezTo>
                        <a:pt x="9" y="168"/>
                        <a:pt x="10" y="167"/>
                        <a:pt x="10" y="167"/>
                      </a:cubicBezTo>
                      <a:cubicBezTo>
                        <a:pt x="11" y="165"/>
                        <a:pt x="11" y="164"/>
                        <a:pt x="12" y="163"/>
                      </a:cubicBezTo>
                      <a:cubicBezTo>
                        <a:pt x="12" y="162"/>
                        <a:pt x="11" y="161"/>
                        <a:pt x="11" y="161"/>
                      </a:cubicBezTo>
                      <a:cubicBezTo>
                        <a:pt x="10" y="161"/>
                        <a:pt x="9" y="161"/>
                        <a:pt x="9" y="162"/>
                      </a:cubicBezTo>
                      <a:close/>
                      <a:moveTo>
                        <a:pt x="12" y="150"/>
                      </a:moveTo>
                      <a:cubicBezTo>
                        <a:pt x="12" y="152"/>
                        <a:pt x="11" y="153"/>
                        <a:pt x="11" y="154"/>
                      </a:cubicBezTo>
                      <a:cubicBezTo>
                        <a:pt x="11" y="155"/>
                        <a:pt x="11" y="156"/>
                        <a:pt x="12" y="156"/>
                      </a:cubicBezTo>
                      <a:cubicBezTo>
                        <a:pt x="13" y="156"/>
                        <a:pt x="14" y="156"/>
                        <a:pt x="14" y="155"/>
                      </a:cubicBezTo>
                      <a:cubicBezTo>
                        <a:pt x="14" y="154"/>
                        <a:pt x="15" y="152"/>
                        <a:pt x="15" y="151"/>
                      </a:cubicBezTo>
                      <a:cubicBezTo>
                        <a:pt x="15" y="150"/>
                        <a:pt x="15" y="150"/>
                        <a:pt x="14" y="149"/>
                      </a:cubicBezTo>
                      <a:cubicBezTo>
                        <a:pt x="13" y="149"/>
                        <a:pt x="13" y="149"/>
                        <a:pt x="12" y="150"/>
                      </a:cubicBezTo>
                      <a:close/>
                      <a:moveTo>
                        <a:pt x="17" y="139"/>
                      </a:moveTo>
                      <a:cubicBezTo>
                        <a:pt x="16" y="140"/>
                        <a:pt x="16" y="141"/>
                        <a:pt x="15" y="143"/>
                      </a:cubicBezTo>
                      <a:cubicBezTo>
                        <a:pt x="15" y="143"/>
                        <a:pt x="15" y="144"/>
                        <a:pt x="16" y="145"/>
                      </a:cubicBezTo>
                      <a:cubicBezTo>
                        <a:pt x="17" y="145"/>
                        <a:pt x="18" y="144"/>
                        <a:pt x="18" y="144"/>
                      </a:cubicBezTo>
                      <a:cubicBezTo>
                        <a:pt x="18" y="142"/>
                        <a:pt x="19" y="141"/>
                        <a:pt x="19" y="140"/>
                      </a:cubicBezTo>
                      <a:cubicBezTo>
                        <a:pt x="20" y="139"/>
                        <a:pt x="19" y="138"/>
                        <a:pt x="19" y="138"/>
                      </a:cubicBezTo>
                      <a:cubicBezTo>
                        <a:pt x="18" y="138"/>
                        <a:pt x="17" y="138"/>
                        <a:pt x="17" y="139"/>
                      </a:cubicBezTo>
                      <a:close/>
                      <a:moveTo>
                        <a:pt x="22" y="128"/>
                      </a:moveTo>
                      <a:cubicBezTo>
                        <a:pt x="21" y="129"/>
                        <a:pt x="20" y="130"/>
                        <a:pt x="20" y="131"/>
                      </a:cubicBezTo>
                      <a:cubicBezTo>
                        <a:pt x="20" y="132"/>
                        <a:pt x="20" y="133"/>
                        <a:pt x="21" y="133"/>
                      </a:cubicBezTo>
                      <a:cubicBezTo>
                        <a:pt x="21" y="134"/>
                        <a:pt x="22" y="133"/>
                        <a:pt x="23" y="133"/>
                      </a:cubicBezTo>
                      <a:cubicBezTo>
                        <a:pt x="23" y="131"/>
                        <a:pt x="24" y="130"/>
                        <a:pt x="24" y="129"/>
                      </a:cubicBezTo>
                      <a:cubicBezTo>
                        <a:pt x="25" y="128"/>
                        <a:pt x="24" y="127"/>
                        <a:pt x="24" y="127"/>
                      </a:cubicBezTo>
                      <a:cubicBezTo>
                        <a:pt x="23" y="127"/>
                        <a:pt x="22" y="127"/>
                        <a:pt x="22" y="128"/>
                      </a:cubicBezTo>
                      <a:close/>
                      <a:moveTo>
                        <a:pt x="27" y="117"/>
                      </a:moveTo>
                      <a:cubicBezTo>
                        <a:pt x="26" y="118"/>
                        <a:pt x="26" y="119"/>
                        <a:pt x="25" y="120"/>
                      </a:cubicBezTo>
                      <a:cubicBezTo>
                        <a:pt x="25" y="121"/>
                        <a:pt x="25" y="122"/>
                        <a:pt x="26" y="123"/>
                      </a:cubicBezTo>
                      <a:cubicBezTo>
                        <a:pt x="27" y="123"/>
                        <a:pt x="27" y="123"/>
                        <a:pt x="28" y="122"/>
                      </a:cubicBezTo>
                      <a:cubicBezTo>
                        <a:pt x="28" y="121"/>
                        <a:pt x="29" y="119"/>
                        <a:pt x="30" y="118"/>
                      </a:cubicBezTo>
                      <a:cubicBezTo>
                        <a:pt x="30" y="118"/>
                        <a:pt x="30" y="117"/>
                        <a:pt x="29" y="116"/>
                      </a:cubicBezTo>
                      <a:cubicBezTo>
                        <a:pt x="28" y="116"/>
                        <a:pt x="28" y="116"/>
                        <a:pt x="27" y="117"/>
                      </a:cubicBezTo>
                      <a:close/>
                      <a:moveTo>
                        <a:pt x="33" y="106"/>
                      </a:moveTo>
                      <a:cubicBezTo>
                        <a:pt x="32" y="108"/>
                        <a:pt x="32" y="109"/>
                        <a:pt x="31" y="110"/>
                      </a:cubicBezTo>
                      <a:cubicBezTo>
                        <a:pt x="31" y="111"/>
                        <a:pt x="31" y="111"/>
                        <a:pt x="32" y="112"/>
                      </a:cubicBezTo>
                      <a:cubicBezTo>
                        <a:pt x="32" y="112"/>
                        <a:pt x="33" y="112"/>
                        <a:pt x="34" y="111"/>
                      </a:cubicBezTo>
                      <a:cubicBezTo>
                        <a:pt x="34" y="110"/>
                        <a:pt x="35" y="109"/>
                        <a:pt x="36" y="108"/>
                      </a:cubicBezTo>
                      <a:cubicBezTo>
                        <a:pt x="36" y="107"/>
                        <a:pt x="36" y="106"/>
                        <a:pt x="35" y="106"/>
                      </a:cubicBezTo>
                      <a:cubicBezTo>
                        <a:pt x="35" y="105"/>
                        <a:pt x="34" y="106"/>
                        <a:pt x="33" y="106"/>
                      </a:cubicBezTo>
                      <a:close/>
                      <a:moveTo>
                        <a:pt x="40" y="96"/>
                      </a:moveTo>
                      <a:cubicBezTo>
                        <a:pt x="39" y="97"/>
                        <a:pt x="38" y="98"/>
                        <a:pt x="38" y="100"/>
                      </a:cubicBezTo>
                      <a:cubicBezTo>
                        <a:pt x="37" y="100"/>
                        <a:pt x="37" y="101"/>
                        <a:pt x="38" y="102"/>
                      </a:cubicBezTo>
                      <a:cubicBezTo>
                        <a:pt x="39" y="102"/>
                        <a:pt x="40" y="102"/>
                        <a:pt x="40" y="101"/>
                      </a:cubicBezTo>
                      <a:cubicBezTo>
                        <a:pt x="41" y="100"/>
                        <a:pt x="42" y="99"/>
                        <a:pt x="42" y="98"/>
                      </a:cubicBezTo>
                      <a:cubicBezTo>
                        <a:pt x="43" y="97"/>
                        <a:pt x="43" y="96"/>
                        <a:pt x="42" y="96"/>
                      </a:cubicBezTo>
                      <a:cubicBezTo>
                        <a:pt x="41" y="95"/>
                        <a:pt x="40" y="95"/>
                        <a:pt x="40" y="96"/>
                      </a:cubicBezTo>
                      <a:close/>
                      <a:moveTo>
                        <a:pt x="47" y="86"/>
                      </a:moveTo>
                      <a:cubicBezTo>
                        <a:pt x="46" y="87"/>
                        <a:pt x="45" y="89"/>
                        <a:pt x="45" y="90"/>
                      </a:cubicBezTo>
                      <a:cubicBezTo>
                        <a:pt x="44" y="90"/>
                        <a:pt x="44" y="91"/>
                        <a:pt x="45" y="92"/>
                      </a:cubicBezTo>
                      <a:cubicBezTo>
                        <a:pt x="46" y="92"/>
                        <a:pt x="47" y="92"/>
                        <a:pt x="47" y="91"/>
                      </a:cubicBezTo>
                      <a:cubicBezTo>
                        <a:pt x="48" y="90"/>
                        <a:pt x="49" y="89"/>
                        <a:pt x="49" y="88"/>
                      </a:cubicBezTo>
                      <a:cubicBezTo>
                        <a:pt x="50" y="88"/>
                        <a:pt x="50" y="87"/>
                        <a:pt x="49" y="86"/>
                      </a:cubicBezTo>
                      <a:cubicBezTo>
                        <a:pt x="49" y="86"/>
                        <a:pt x="48" y="86"/>
                        <a:pt x="47" y="86"/>
                      </a:cubicBezTo>
                      <a:close/>
                      <a:moveTo>
                        <a:pt x="55" y="77"/>
                      </a:moveTo>
                      <a:cubicBezTo>
                        <a:pt x="54" y="78"/>
                        <a:pt x="53" y="79"/>
                        <a:pt x="52" y="80"/>
                      </a:cubicBezTo>
                      <a:cubicBezTo>
                        <a:pt x="52" y="81"/>
                        <a:pt x="52" y="82"/>
                        <a:pt x="52" y="82"/>
                      </a:cubicBezTo>
                      <a:cubicBezTo>
                        <a:pt x="53" y="83"/>
                        <a:pt x="54" y="83"/>
                        <a:pt x="54" y="82"/>
                      </a:cubicBezTo>
                      <a:cubicBezTo>
                        <a:pt x="55" y="81"/>
                        <a:pt x="56" y="80"/>
                        <a:pt x="57" y="79"/>
                      </a:cubicBezTo>
                      <a:cubicBezTo>
                        <a:pt x="58" y="78"/>
                        <a:pt x="58" y="77"/>
                        <a:pt x="57" y="77"/>
                      </a:cubicBezTo>
                      <a:cubicBezTo>
                        <a:pt x="56" y="76"/>
                        <a:pt x="55" y="76"/>
                        <a:pt x="55" y="77"/>
                      </a:cubicBezTo>
                      <a:close/>
                      <a:moveTo>
                        <a:pt x="63" y="68"/>
                      </a:moveTo>
                      <a:cubicBezTo>
                        <a:pt x="62" y="69"/>
                        <a:pt x="61" y="70"/>
                        <a:pt x="60" y="71"/>
                      </a:cubicBezTo>
                      <a:cubicBezTo>
                        <a:pt x="60" y="72"/>
                        <a:pt x="60" y="72"/>
                        <a:pt x="60" y="73"/>
                      </a:cubicBezTo>
                      <a:cubicBezTo>
                        <a:pt x="61" y="74"/>
                        <a:pt x="62" y="74"/>
                        <a:pt x="62" y="73"/>
                      </a:cubicBezTo>
                      <a:cubicBezTo>
                        <a:pt x="63" y="72"/>
                        <a:pt x="64" y="71"/>
                        <a:pt x="65" y="70"/>
                      </a:cubicBezTo>
                      <a:cubicBezTo>
                        <a:pt x="66" y="69"/>
                        <a:pt x="66" y="69"/>
                        <a:pt x="65" y="68"/>
                      </a:cubicBezTo>
                      <a:cubicBezTo>
                        <a:pt x="65" y="67"/>
                        <a:pt x="64" y="67"/>
                        <a:pt x="63" y="68"/>
                      </a:cubicBezTo>
                      <a:close/>
                      <a:moveTo>
                        <a:pt x="72" y="59"/>
                      </a:moveTo>
                      <a:cubicBezTo>
                        <a:pt x="71" y="60"/>
                        <a:pt x="70" y="61"/>
                        <a:pt x="69" y="62"/>
                      </a:cubicBezTo>
                      <a:cubicBezTo>
                        <a:pt x="68" y="63"/>
                        <a:pt x="68" y="64"/>
                        <a:pt x="69" y="64"/>
                      </a:cubicBezTo>
                      <a:cubicBezTo>
                        <a:pt x="69" y="65"/>
                        <a:pt x="70" y="65"/>
                        <a:pt x="71" y="64"/>
                      </a:cubicBezTo>
                      <a:cubicBezTo>
                        <a:pt x="72" y="63"/>
                        <a:pt x="73" y="63"/>
                        <a:pt x="74" y="62"/>
                      </a:cubicBezTo>
                      <a:cubicBezTo>
                        <a:pt x="74" y="61"/>
                        <a:pt x="74" y="60"/>
                        <a:pt x="74" y="60"/>
                      </a:cubicBezTo>
                      <a:cubicBezTo>
                        <a:pt x="73" y="59"/>
                        <a:pt x="72" y="59"/>
                        <a:pt x="72" y="59"/>
                      </a:cubicBezTo>
                      <a:close/>
                      <a:moveTo>
                        <a:pt x="81" y="51"/>
                      </a:moveTo>
                      <a:cubicBezTo>
                        <a:pt x="80" y="52"/>
                        <a:pt x="79" y="53"/>
                        <a:pt x="78" y="54"/>
                      </a:cubicBezTo>
                      <a:cubicBezTo>
                        <a:pt x="77" y="55"/>
                        <a:pt x="77" y="56"/>
                        <a:pt x="78" y="56"/>
                      </a:cubicBezTo>
                      <a:cubicBezTo>
                        <a:pt x="78" y="57"/>
                        <a:pt x="79" y="57"/>
                        <a:pt x="80" y="56"/>
                      </a:cubicBezTo>
                      <a:cubicBezTo>
                        <a:pt x="81" y="55"/>
                        <a:pt x="82" y="55"/>
                        <a:pt x="83" y="54"/>
                      </a:cubicBezTo>
                      <a:cubicBezTo>
                        <a:pt x="83" y="53"/>
                        <a:pt x="83" y="52"/>
                        <a:pt x="83" y="52"/>
                      </a:cubicBezTo>
                      <a:cubicBezTo>
                        <a:pt x="82" y="51"/>
                        <a:pt x="81" y="51"/>
                        <a:pt x="81" y="51"/>
                      </a:cubicBezTo>
                      <a:close/>
                      <a:moveTo>
                        <a:pt x="90" y="44"/>
                      </a:moveTo>
                      <a:cubicBezTo>
                        <a:pt x="89" y="45"/>
                        <a:pt x="88" y="46"/>
                        <a:pt x="87" y="46"/>
                      </a:cubicBezTo>
                      <a:cubicBezTo>
                        <a:pt x="86" y="47"/>
                        <a:pt x="86" y="48"/>
                        <a:pt x="87" y="48"/>
                      </a:cubicBezTo>
                      <a:cubicBezTo>
                        <a:pt x="87" y="49"/>
                        <a:pt x="88" y="49"/>
                        <a:pt x="89" y="49"/>
                      </a:cubicBezTo>
                      <a:cubicBezTo>
                        <a:pt x="90" y="48"/>
                        <a:pt x="91" y="47"/>
                        <a:pt x="92" y="46"/>
                      </a:cubicBezTo>
                      <a:cubicBezTo>
                        <a:pt x="93" y="46"/>
                        <a:pt x="93" y="45"/>
                        <a:pt x="92" y="44"/>
                      </a:cubicBezTo>
                      <a:cubicBezTo>
                        <a:pt x="92" y="44"/>
                        <a:pt x="91" y="43"/>
                        <a:pt x="90" y="44"/>
                      </a:cubicBezTo>
                      <a:close/>
                      <a:moveTo>
                        <a:pt x="100" y="37"/>
                      </a:moveTo>
                      <a:cubicBezTo>
                        <a:pt x="99" y="38"/>
                        <a:pt x="98" y="38"/>
                        <a:pt x="97" y="39"/>
                      </a:cubicBezTo>
                      <a:cubicBezTo>
                        <a:pt x="96" y="40"/>
                        <a:pt x="96" y="41"/>
                        <a:pt x="97" y="41"/>
                      </a:cubicBezTo>
                      <a:cubicBezTo>
                        <a:pt x="97" y="42"/>
                        <a:pt x="98" y="42"/>
                        <a:pt x="99" y="42"/>
                      </a:cubicBezTo>
                      <a:cubicBezTo>
                        <a:pt x="100" y="41"/>
                        <a:pt x="101" y="40"/>
                        <a:pt x="102" y="39"/>
                      </a:cubicBezTo>
                      <a:cubicBezTo>
                        <a:pt x="103" y="39"/>
                        <a:pt x="103" y="38"/>
                        <a:pt x="102" y="37"/>
                      </a:cubicBezTo>
                      <a:cubicBezTo>
                        <a:pt x="102" y="37"/>
                        <a:pt x="101" y="36"/>
                        <a:pt x="100" y="37"/>
                      </a:cubicBezTo>
                      <a:close/>
                      <a:moveTo>
                        <a:pt x="111" y="30"/>
                      </a:moveTo>
                      <a:cubicBezTo>
                        <a:pt x="109" y="31"/>
                        <a:pt x="108" y="32"/>
                        <a:pt x="107" y="33"/>
                      </a:cubicBezTo>
                      <a:cubicBezTo>
                        <a:pt x="106" y="33"/>
                        <a:pt x="106" y="34"/>
                        <a:pt x="107" y="35"/>
                      </a:cubicBezTo>
                      <a:cubicBezTo>
                        <a:pt x="107" y="35"/>
                        <a:pt x="108" y="36"/>
                        <a:pt x="109" y="35"/>
                      </a:cubicBezTo>
                      <a:cubicBezTo>
                        <a:pt x="110" y="34"/>
                        <a:pt x="111" y="34"/>
                        <a:pt x="112" y="33"/>
                      </a:cubicBezTo>
                      <a:cubicBezTo>
                        <a:pt x="113" y="33"/>
                        <a:pt x="113" y="32"/>
                        <a:pt x="113" y="31"/>
                      </a:cubicBezTo>
                      <a:cubicBezTo>
                        <a:pt x="112" y="30"/>
                        <a:pt x="111" y="30"/>
                        <a:pt x="111" y="30"/>
                      </a:cubicBezTo>
                      <a:close/>
                      <a:moveTo>
                        <a:pt x="121" y="25"/>
                      </a:moveTo>
                      <a:cubicBezTo>
                        <a:pt x="120" y="25"/>
                        <a:pt x="119" y="26"/>
                        <a:pt x="118" y="27"/>
                      </a:cubicBezTo>
                      <a:cubicBezTo>
                        <a:pt x="117" y="27"/>
                        <a:pt x="117" y="28"/>
                        <a:pt x="117" y="29"/>
                      </a:cubicBezTo>
                      <a:cubicBezTo>
                        <a:pt x="117" y="29"/>
                        <a:pt x="118" y="30"/>
                        <a:pt x="119" y="29"/>
                      </a:cubicBezTo>
                      <a:cubicBezTo>
                        <a:pt x="120" y="29"/>
                        <a:pt x="121" y="28"/>
                        <a:pt x="123" y="27"/>
                      </a:cubicBezTo>
                      <a:cubicBezTo>
                        <a:pt x="123" y="27"/>
                        <a:pt x="124" y="26"/>
                        <a:pt x="123" y="25"/>
                      </a:cubicBezTo>
                      <a:cubicBezTo>
                        <a:pt x="123" y="25"/>
                        <a:pt x="122" y="24"/>
                        <a:pt x="121" y="25"/>
                      </a:cubicBezTo>
                      <a:close/>
                      <a:moveTo>
                        <a:pt x="132" y="19"/>
                      </a:moveTo>
                      <a:cubicBezTo>
                        <a:pt x="131" y="20"/>
                        <a:pt x="130" y="21"/>
                        <a:pt x="128" y="21"/>
                      </a:cubicBezTo>
                      <a:cubicBezTo>
                        <a:pt x="128" y="21"/>
                        <a:pt x="127" y="22"/>
                        <a:pt x="128" y="23"/>
                      </a:cubicBezTo>
                      <a:cubicBezTo>
                        <a:pt x="128" y="24"/>
                        <a:pt x="129" y="24"/>
                        <a:pt x="130" y="24"/>
                      </a:cubicBezTo>
                      <a:cubicBezTo>
                        <a:pt x="131" y="23"/>
                        <a:pt x="132" y="23"/>
                        <a:pt x="133" y="22"/>
                      </a:cubicBezTo>
                      <a:cubicBezTo>
                        <a:pt x="134" y="22"/>
                        <a:pt x="134" y="21"/>
                        <a:pt x="134" y="20"/>
                      </a:cubicBezTo>
                      <a:cubicBezTo>
                        <a:pt x="134" y="19"/>
                        <a:pt x="133" y="19"/>
                        <a:pt x="132" y="19"/>
                      </a:cubicBezTo>
                      <a:close/>
                      <a:moveTo>
                        <a:pt x="143" y="15"/>
                      </a:moveTo>
                      <a:cubicBezTo>
                        <a:pt x="142" y="15"/>
                        <a:pt x="141" y="16"/>
                        <a:pt x="140" y="16"/>
                      </a:cubicBezTo>
                      <a:cubicBezTo>
                        <a:pt x="139" y="17"/>
                        <a:pt x="138" y="17"/>
                        <a:pt x="139" y="18"/>
                      </a:cubicBezTo>
                      <a:cubicBezTo>
                        <a:pt x="139" y="19"/>
                        <a:pt x="140" y="19"/>
                        <a:pt x="141" y="19"/>
                      </a:cubicBezTo>
                      <a:cubicBezTo>
                        <a:pt x="142" y="19"/>
                        <a:pt x="143" y="18"/>
                        <a:pt x="144" y="18"/>
                      </a:cubicBezTo>
                      <a:cubicBezTo>
                        <a:pt x="145" y="17"/>
                        <a:pt x="146" y="16"/>
                        <a:pt x="145" y="16"/>
                      </a:cubicBezTo>
                      <a:cubicBezTo>
                        <a:pt x="145" y="15"/>
                        <a:pt x="144" y="14"/>
                        <a:pt x="143" y="15"/>
                      </a:cubicBezTo>
                      <a:close/>
                      <a:moveTo>
                        <a:pt x="155" y="11"/>
                      </a:moveTo>
                      <a:cubicBezTo>
                        <a:pt x="154" y="11"/>
                        <a:pt x="152" y="12"/>
                        <a:pt x="151" y="12"/>
                      </a:cubicBezTo>
                      <a:cubicBezTo>
                        <a:pt x="150" y="12"/>
                        <a:pt x="150" y="13"/>
                        <a:pt x="150" y="14"/>
                      </a:cubicBezTo>
                      <a:cubicBezTo>
                        <a:pt x="150" y="15"/>
                        <a:pt x="151" y="15"/>
                        <a:pt x="152" y="15"/>
                      </a:cubicBezTo>
                      <a:cubicBezTo>
                        <a:pt x="153" y="14"/>
                        <a:pt x="155" y="14"/>
                        <a:pt x="156" y="14"/>
                      </a:cubicBezTo>
                      <a:cubicBezTo>
                        <a:pt x="157" y="13"/>
                        <a:pt x="157" y="13"/>
                        <a:pt x="157" y="12"/>
                      </a:cubicBezTo>
                      <a:cubicBezTo>
                        <a:pt x="156" y="11"/>
                        <a:pt x="156" y="10"/>
                        <a:pt x="155" y="11"/>
                      </a:cubicBezTo>
                      <a:close/>
                      <a:moveTo>
                        <a:pt x="167" y="7"/>
                      </a:moveTo>
                      <a:cubicBezTo>
                        <a:pt x="165" y="8"/>
                        <a:pt x="164" y="8"/>
                        <a:pt x="163" y="8"/>
                      </a:cubicBezTo>
                      <a:cubicBezTo>
                        <a:pt x="162" y="9"/>
                        <a:pt x="161" y="9"/>
                        <a:pt x="162" y="10"/>
                      </a:cubicBezTo>
                      <a:cubicBezTo>
                        <a:pt x="162" y="11"/>
                        <a:pt x="163" y="12"/>
                        <a:pt x="163" y="11"/>
                      </a:cubicBezTo>
                      <a:cubicBezTo>
                        <a:pt x="165" y="11"/>
                        <a:pt x="166" y="11"/>
                        <a:pt x="167" y="10"/>
                      </a:cubicBezTo>
                      <a:cubicBezTo>
                        <a:pt x="168" y="10"/>
                        <a:pt x="169" y="9"/>
                        <a:pt x="168" y="8"/>
                      </a:cubicBezTo>
                      <a:cubicBezTo>
                        <a:pt x="168" y="8"/>
                        <a:pt x="167" y="7"/>
                        <a:pt x="167" y="7"/>
                      </a:cubicBezTo>
                      <a:close/>
                      <a:moveTo>
                        <a:pt x="178" y="5"/>
                      </a:moveTo>
                      <a:cubicBezTo>
                        <a:pt x="177" y="5"/>
                        <a:pt x="176" y="5"/>
                        <a:pt x="174" y="5"/>
                      </a:cubicBezTo>
                      <a:cubicBezTo>
                        <a:pt x="174" y="6"/>
                        <a:pt x="173" y="6"/>
                        <a:pt x="173" y="7"/>
                      </a:cubicBezTo>
                      <a:cubicBezTo>
                        <a:pt x="173" y="8"/>
                        <a:pt x="174" y="9"/>
                        <a:pt x="175" y="8"/>
                      </a:cubicBezTo>
                      <a:cubicBezTo>
                        <a:pt x="176" y="8"/>
                        <a:pt x="178" y="8"/>
                        <a:pt x="179" y="8"/>
                      </a:cubicBezTo>
                      <a:cubicBezTo>
                        <a:pt x="180" y="7"/>
                        <a:pt x="180" y="7"/>
                        <a:pt x="180" y="6"/>
                      </a:cubicBezTo>
                      <a:cubicBezTo>
                        <a:pt x="180" y="5"/>
                        <a:pt x="179" y="4"/>
                        <a:pt x="178" y="5"/>
                      </a:cubicBezTo>
                      <a:close/>
                      <a:moveTo>
                        <a:pt x="190" y="3"/>
                      </a:moveTo>
                      <a:cubicBezTo>
                        <a:pt x="189" y="3"/>
                        <a:pt x="188" y="3"/>
                        <a:pt x="186" y="3"/>
                      </a:cubicBezTo>
                      <a:cubicBezTo>
                        <a:pt x="186" y="3"/>
                        <a:pt x="185" y="4"/>
                        <a:pt x="185" y="5"/>
                      </a:cubicBezTo>
                      <a:cubicBezTo>
                        <a:pt x="185" y="6"/>
                        <a:pt x="186" y="6"/>
                        <a:pt x="187" y="6"/>
                      </a:cubicBezTo>
                      <a:cubicBezTo>
                        <a:pt x="188" y="6"/>
                        <a:pt x="189" y="6"/>
                        <a:pt x="191" y="6"/>
                      </a:cubicBezTo>
                      <a:cubicBezTo>
                        <a:pt x="192" y="5"/>
                        <a:pt x="192" y="5"/>
                        <a:pt x="192" y="4"/>
                      </a:cubicBezTo>
                      <a:cubicBezTo>
                        <a:pt x="192" y="3"/>
                        <a:pt x="191" y="2"/>
                        <a:pt x="190" y="3"/>
                      </a:cubicBezTo>
                      <a:close/>
                      <a:moveTo>
                        <a:pt x="202" y="1"/>
                      </a:moveTo>
                      <a:cubicBezTo>
                        <a:pt x="201" y="1"/>
                        <a:pt x="200" y="1"/>
                        <a:pt x="198" y="2"/>
                      </a:cubicBezTo>
                      <a:cubicBezTo>
                        <a:pt x="198" y="2"/>
                        <a:pt x="197" y="2"/>
                        <a:pt x="197" y="3"/>
                      </a:cubicBezTo>
                      <a:cubicBezTo>
                        <a:pt x="197" y="4"/>
                        <a:pt x="198" y="5"/>
                        <a:pt x="199" y="5"/>
                      </a:cubicBezTo>
                      <a:cubicBezTo>
                        <a:pt x="200" y="4"/>
                        <a:pt x="201" y="4"/>
                        <a:pt x="203" y="4"/>
                      </a:cubicBezTo>
                      <a:cubicBezTo>
                        <a:pt x="204" y="4"/>
                        <a:pt x="204" y="3"/>
                        <a:pt x="204" y="3"/>
                      </a:cubicBezTo>
                      <a:cubicBezTo>
                        <a:pt x="204" y="2"/>
                        <a:pt x="203" y="1"/>
                        <a:pt x="202" y="1"/>
                      </a:cubicBezTo>
                      <a:close/>
                      <a:moveTo>
                        <a:pt x="215" y="0"/>
                      </a:moveTo>
                      <a:cubicBezTo>
                        <a:pt x="213" y="0"/>
                        <a:pt x="212" y="1"/>
                        <a:pt x="211" y="1"/>
                      </a:cubicBezTo>
                      <a:cubicBezTo>
                        <a:pt x="210" y="1"/>
                        <a:pt x="209" y="1"/>
                        <a:pt x="209" y="2"/>
                      </a:cubicBezTo>
                      <a:cubicBezTo>
                        <a:pt x="209" y="3"/>
                        <a:pt x="210" y="4"/>
                        <a:pt x="211" y="4"/>
                      </a:cubicBezTo>
                      <a:cubicBezTo>
                        <a:pt x="212" y="4"/>
                        <a:pt x="213" y="3"/>
                        <a:pt x="215" y="3"/>
                      </a:cubicBezTo>
                      <a:cubicBezTo>
                        <a:pt x="216" y="3"/>
                        <a:pt x="216" y="3"/>
                        <a:pt x="216" y="2"/>
                      </a:cubicBezTo>
                      <a:cubicBezTo>
                        <a:pt x="216" y="1"/>
                        <a:pt x="215" y="0"/>
                        <a:pt x="215" y="0"/>
                      </a:cubicBezTo>
                      <a:close/>
                      <a:moveTo>
                        <a:pt x="227" y="0"/>
                      </a:moveTo>
                      <a:cubicBezTo>
                        <a:pt x="225" y="0"/>
                        <a:pt x="224" y="0"/>
                        <a:pt x="223" y="0"/>
                      </a:cubicBezTo>
                      <a:cubicBezTo>
                        <a:pt x="222" y="0"/>
                        <a:pt x="221" y="1"/>
                        <a:pt x="221" y="2"/>
                      </a:cubicBezTo>
                      <a:cubicBezTo>
                        <a:pt x="221" y="3"/>
                        <a:pt x="222" y="3"/>
                        <a:pt x="223" y="3"/>
                      </a:cubicBezTo>
                      <a:cubicBezTo>
                        <a:pt x="224" y="3"/>
                        <a:pt x="225" y="3"/>
                        <a:pt x="227" y="3"/>
                      </a:cubicBezTo>
                      <a:cubicBezTo>
                        <a:pt x="228" y="3"/>
                        <a:pt x="228" y="3"/>
                        <a:pt x="228" y="2"/>
                      </a:cubicBezTo>
                      <a:cubicBezTo>
                        <a:pt x="228" y="1"/>
                        <a:pt x="228" y="0"/>
                        <a:pt x="227" y="0"/>
                      </a:cubicBezTo>
                      <a:close/>
                      <a:moveTo>
                        <a:pt x="239" y="1"/>
                      </a:moveTo>
                      <a:cubicBezTo>
                        <a:pt x="238" y="1"/>
                        <a:pt x="236" y="1"/>
                        <a:pt x="235" y="1"/>
                      </a:cubicBezTo>
                      <a:cubicBezTo>
                        <a:pt x="234" y="1"/>
                        <a:pt x="233" y="1"/>
                        <a:pt x="233" y="2"/>
                      </a:cubicBezTo>
                      <a:cubicBezTo>
                        <a:pt x="233" y="3"/>
                        <a:pt x="234" y="4"/>
                        <a:pt x="235" y="4"/>
                      </a:cubicBezTo>
                      <a:cubicBezTo>
                        <a:pt x="236" y="4"/>
                        <a:pt x="237" y="4"/>
                        <a:pt x="239" y="4"/>
                      </a:cubicBezTo>
                      <a:cubicBezTo>
                        <a:pt x="239" y="4"/>
                        <a:pt x="240" y="3"/>
                        <a:pt x="240" y="3"/>
                      </a:cubicBezTo>
                      <a:cubicBezTo>
                        <a:pt x="240" y="2"/>
                        <a:pt x="240" y="1"/>
                        <a:pt x="239" y="1"/>
                      </a:cubicBezTo>
                      <a:close/>
                      <a:moveTo>
                        <a:pt x="251" y="2"/>
                      </a:moveTo>
                      <a:cubicBezTo>
                        <a:pt x="250" y="2"/>
                        <a:pt x="248" y="2"/>
                        <a:pt x="247" y="2"/>
                      </a:cubicBezTo>
                      <a:cubicBezTo>
                        <a:pt x="246" y="2"/>
                        <a:pt x="245" y="2"/>
                        <a:pt x="245" y="3"/>
                      </a:cubicBezTo>
                      <a:cubicBezTo>
                        <a:pt x="245" y="4"/>
                        <a:pt x="246" y="5"/>
                        <a:pt x="247" y="5"/>
                      </a:cubicBezTo>
                      <a:cubicBezTo>
                        <a:pt x="248" y="5"/>
                        <a:pt x="249" y="5"/>
                        <a:pt x="251" y="5"/>
                      </a:cubicBezTo>
                      <a:cubicBezTo>
                        <a:pt x="251" y="5"/>
                        <a:pt x="252" y="5"/>
                        <a:pt x="252" y="4"/>
                      </a:cubicBezTo>
                      <a:cubicBezTo>
                        <a:pt x="252" y="3"/>
                        <a:pt x="252" y="2"/>
                        <a:pt x="251" y="2"/>
                      </a:cubicBezTo>
                      <a:close/>
                      <a:moveTo>
                        <a:pt x="263" y="4"/>
                      </a:moveTo>
                      <a:cubicBezTo>
                        <a:pt x="262" y="4"/>
                        <a:pt x="260" y="4"/>
                        <a:pt x="259" y="3"/>
                      </a:cubicBezTo>
                      <a:cubicBezTo>
                        <a:pt x="258" y="3"/>
                        <a:pt x="257" y="4"/>
                        <a:pt x="257" y="5"/>
                      </a:cubicBezTo>
                      <a:cubicBezTo>
                        <a:pt x="257" y="5"/>
                        <a:pt x="258" y="6"/>
                        <a:pt x="258" y="6"/>
                      </a:cubicBezTo>
                      <a:cubicBezTo>
                        <a:pt x="260" y="7"/>
                        <a:pt x="261" y="7"/>
                        <a:pt x="262" y="7"/>
                      </a:cubicBezTo>
                      <a:cubicBezTo>
                        <a:pt x="263" y="7"/>
                        <a:pt x="264" y="7"/>
                        <a:pt x="264" y="6"/>
                      </a:cubicBezTo>
                      <a:cubicBezTo>
                        <a:pt x="264" y="5"/>
                        <a:pt x="264" y="4"/>
                        <a:pt x="263" y="4"/>
                      </a:cubicBezTo>
                      <a:close/>
                      <a:moveTo>
                        <a:pt x="275" y="7"/>
                      </a:moveTo>
                      <a:cubicBezTo>
                        <a:pt x="274" y="6"/>
                        <a:pt x="272" y="6"/>
                        <a:pt x="271" y="6"/>
                      </a:cubicBezTo>
                      <a:cubicBezTo>
                        <a:pt x="270" y="6"/>
                        <a:pt x="269" y="6"/>
                        <a:pt x="269" y="7"/>
                      </a:cubicBezTo>
                      <a:cubicBezTo>
                        <a:pt x="269" y="8"/>
                        <a:pt x="269" y="8"/>
                        <a:pt x="270" y="9"/>
                      </a:cubicBezTo>
                      <a:cubicBezTo>
                        <a:pt x="272" y="9"/>
                        <a:pt x="273" y="9"/>
                        <a:pt x="274" y="10"/>
                      </a:cubicBezTo>
                      <a:cubicBezTo>
                        <a:pt x="275" y="10"/>
                        <a:pt x="276" y="9"/>
                        <a:pt x="276" y="8"/>
                      </a:cubicBezTo>
                      <a:cubicBezTo>
                        <a:pt x="276" y="8"/>
                        <a:pt x="276" y="7"/>
                        <a:pt x="275" y="7"/>
                      </a:cubicBezTo>
                      <a:close/>
                      <a:moveTo>
                        <a:pt x="287" y="10"/>
                      </a:moveTo>
                      <a:cubicBezTo>
                        <a:pt x="285" y="9"/>
                        <a:pt x="284" y="9"/>
                        <a:pt x="283" y="9"/>
                      </a:cubicBezTo>
                      <a:cubicBezTo>
                        <a:pt x="282" y="8"/>
                        <a:pt x="281" y="9"/>
                        <a:pt x="281" y="10"/>
                      </a:cubicBezTo>
                      <a:cubicBezTo>
                        <a:pt x="281" y="11"/>
                        <a:pt x="281" y="11"/>
                        <a:pt x="282" y="12"/>
                      </a:cubicBezTo>
                      <a:cubicBezTo>
                        <a:pt x="283" y="12"/>
                        <a:pt x="284" y="12"/>
                        <a:pt x="286" y="13"/>
                      </a:cubicBezTo>
                      <a:cubicBezTo>
                        <a:pt x="287" y="13"/>
                        <a:pt x="287" y="13"/>
                        <a:pt x="288" y="12"/>
                      </a:cubicBezTo>
                      <a:cubicBezTo>
                        <a:pt x="288" y="11"/>
                        <a:pt x="287" y="10"/>
                        <a:pt x="287" y="10"/>
                      </a:cubicBezTo>
                      <a:close/>
                      <a:moveTo>
                        <a:pt x="298" y="14"/>
                      </a:moveTo>
                      <a:cubicBezTo>
                        <a:pt x="297" y="13"/>
                        <a:pt x="296" y="13"/>
                        <a:pt x="294" y="12"/>
                      </a:cubicBezTo>
                      <a:cubicBezTo>
                        <a:pt x="294" y="12"/>
                        <a:pt x="293" y="12"/>
                        <a:pt x="292" y="13"/>
                      </a:cubicBezTo>
                      <a:cubicBezTo>
                        <a:pt x="292" y="14"/>
                        <a:pt x="293" y="15"/>
                        <a:pt x="293" y="15"/>
                      </a:cubicBezTo>
                      <a:cubicBezTo>
                        <a:pt x="295" y="16"/>
                        <a:pt x="296" y="16"/>
                        <a:pt x="297" y="17"/>
                      </a:cubicBezTo>
                      <a:cubicBezTo>
                        <a:pt x="298" y="17"/>
                        <a:pt x="299" y="16"/>
                        <a:pt x="299" y="16"/>
                      </a:cubicBezTo>
                      <a:cubicBezTo>
                        <a:pt x="299" y="15"/>
                        <a:pt x="299" y="14"/>
                        <a:pt x="298" y="14"/>
                      </a:cubicBezTo>
                      <a:close/>
                      <a:moveTo>
                        <a:pt x="309" y="18"/>
                      </a:moveTo>
                      <a:cubicBezTo>
                        <a:pt x="308" y="18"/>
                        <a:pt x="307" y="17"/>
                        <a:pt x="306" y="17"/>
                      </a:cubicBezTo>
                      <a:cubicBezTo>
                        <a:pt x="305" y="16"/>
                        <a:pt x="304" y="17"/>
                        <a:pt x="304" y="17"/>
                      </a:cubicBezTo>
                      <a:cubicBezTo>
                        <a:pt x="303" y="18"/>
                        <a:pt x="304" y="19"/>
                        <a:pt x="305" y="19"/>
                      </a:cubicBezTo>
                      <a:cubicBezTo>
                        <a:pt x="306" y="20"/>
                        <a:pt x="307" y="20"/>
                        <a:pt x="308" y="21"/>
                      </a:cubicBezTo>
                      <a:cubicBezTo>
                        <a:pt x="309" y="21"/>
                        <a:pt x="310" y="21"/>
                        <a:pt x="310" y="20"/>
                      </a:cubicBezTo>
                      <a:cubicBezTo>
                        <a:pt x="311" y="19"/>
                        <a:pt x="310" y="19"/>
                        <a:pt x="309" y="18"/>
                      </a:cubicBezTo>
                      <a:close/>
                      <a:moveTo>
                        <a:pt x="321" y="23"/>
                      </a:moveTo>
                      <a:cubicBezTo>
                        <a:pt x="319" y="23"/>
                        <a:pt x="318" y="22"/>
                        <a:pt x="317" y="22"/>
                      </a:cubicBezTo>
                      <a:cubicBezTo>
                        <a:pt x="316" y="21"/>
                        <a:pt x="315" y="21"/>
                        <a:pt x="315" y="22"/>
                      </a:cubicBezTo>
                      <a:cubicBezTo>
                        <a:pt x="315" y="23"/>
                        <a:pt x="315" y="24"/>
                        <a:pt x="316" y="24"/>
                      </a:cubicBezTo>
                      <a:cubicBezTo>
                        <a:pt x="317" y="25"/>
                        <a:pt x="318" y="25"/>
                        <a:pt x="319" y="26"/>
                      </a:cubicBezTo>
                      <a:cubicBezTo>
                        <a:pt x="320" y="26"/>
                        <a:pt x="321" y="26"/>
                        <a:pt x="321" y="25"/>
                      </a:cubicBezTo>
                      <a:cubicBezTo>
                        <a:pt x="322" y="25"/>
                        <a:pt x="321" y="24"/>
                        <a:pt x="321" y="23"/>
                      </a:cubicBezTo>
                      <a:close/>
                      <a:moveTo>
                        <a:pt x="331" y="29"/>
                      </a:moveTo>
                      <a:cubicBezTo>
                        <a:pt x="330" y="28"/>
                        <a:pt x="329" y="28"/>
                        <a:pt x="328" y="27"/>
                      </a:cubicBezTo>
                      <a:cubicBezTo>
                        <a:pt x="327" y="27"/>
                        <a:pt x="326" y="27"/>
                        <a:pt x="326" y="28"/>
                      </a:cubicBezTo>
                      <a:cubicBezTo>
                        <a:pt x="325" y="28"/>
                        <a:pt x="326" y="29"/>
                        <a:pt x="326" y="30"/>
                      </a:cubicBezTo>
                      <a:cubicBezTo>
                        <a:pt x="327" y="30"/>
                        <a:pt x="329" y="31"/>
                        <a:pt x="330" y="32"/>
                      </a:cubicBezTo>
                      <a:cubicBezTo>
                        <a:pt x="331" y="32"/>
                        <a:pt x="331" y="32"/>
                        <a:pt x="332" y="31"/>
                      </a:cubicBezTo>
                      <a:cubicBezTo>
                        <a:pt x="332" y="30"/>
                        <a:pt x="332" y="29"/>
                        <a:pt x="331" y="29"/>
                      </a:cubicBezTo>
                      <a:close/>
                      <a:moveTo>
                        <a:pt x="342" y="35"/>
                      </a:moveTo>
                      <a:cubicBezTo>
                        <a:pt x="341" y="35"/>
                        <a:pt x="339" y="34"/>
                        <a:pt x="338" y="33"/>
                      </a:cubicBezTo>
                      <a:cubicBezTo>
                        <a:pt x="338" y="33"/>
                        <a:pt x="337" y="33"/>
                        <a:pt x="336" y="34"/>
                      </a:cubicBezTo>
                      <a:cubicBezTo>
                        <a:pt x="336" y="34"/>
                        <a:pt x="336" y="35"/>
                        <a:pt x="337" y="36"/>
                      </a:cubicBezTo>
                      <a:cubicBezTo>
                        <a:pt x="338" y="36"/>
                        <a:pt x="339" y="37"/>
                        <a:pt x="340" y="38"/>
                      </a:cubicBezTo>
                      <a:cubicBezTo>
                        <a:pt x="341" y="38"/>
                        <a:pt x="342" y="38"/>
                        <a:pt x="342" y="37"/>
                      </a:cubicBezTo>
                      <a:cubicBezTo>
                        <a:pt x="343" y="37"/>
                        <a:pt x="342" y="36"/>
                        <a:pt x="342" y="35"/>
                      </a:cubicBezTo>
                      <a:close/>
                      <a:moveTo>
                        <a:pt x="352" y="42"/>
                      </a:moveTo>
                      <a:cubicBezTo>
                        <a:pt x="351" y="41"/>
                        <a:pt x="350" y="41"/>
                        <a:pt x="348" y="40"/>
                      </a:cubicBezTo>
                      <a:cubicBezTo>
                        <a:pt x="348" y="39"/>
                        <a:pt x="347" y="40"/>
                        <a:pt x="346" y="40"/>
                      </a:cubicBezTo>
                      <a:cubicBezTo>
                        <a:pt x="346" y="41"/>
                        <a:pt x="346" y="42"/>
                        <a:pt x="347" y="42"/>
                      </a:cubicBezTo>
                      <a:cubicBezTo>
                        <a:pt x="348" y="43"/>
                        <a:pt x="349" y="44"/>
                        <a:pt x="350" y="45"/>
                      </a:cubicBezTo>
                      <a:cubicBezTo>
                        <a:pt x="351" y="45"/>
                        <a:pt x="352" y="45"/>
                        <a:pt x="352" y="44"/>
                      </a:cubicBezTo>
                      <a:cubicBezTo>
                        <a:pt x="353" y="44"/>
                        <a:pt x="352" y="43"/>
                        <a:pt x="352" y="42"/>
                      </a:cubicBezTo>
                      <a:close/>
                      <a:moveTo>
                        <a:pt x="361" y="50"/>
                      </a:moveTo>
                      <a:cubicBezTo>
                        <a:pt x="360" y="49"/>
                        <a:pt x="359" y="48"/>
                        <a:pt x="358" y="47"/>
                      </a:cubicBezTo>
                      <a:cubicBezTo>
                        <a:pt x="358" y="47"/>
                        <a:pt x="357" y="47"/>
                        <a:pt x="356" y="47"/>
                      </a:cubicBezTo>
                      <a:cubicBezTo>
                        <a:pt x="356" y="48"/>
                        <a:pt x="356" y="49"/>
                        <a:pt x="356" y="49"/>
                      </a:cubicBezTo>
                      <a:cubicBezTo>
                        <a:pt x="357" y="50"/>
                        <a:pt x="358" y="51"/>
                        <a:pt x="360" y="52"/>
                      </a:cubicBezTo>
                      <a:cubicBezTo>
                        <a:pt x="360" y="52"/>
                        <a:pt x="361" y="52"/>
                        <a:pt x="362" y="52"/>
                      </a:cubicBezTo>
                      <a:cubicBezTo>
                        <a:pt x="362" y="51"/>
                        <a:pt x="362" y="50"/>
                        <a:pt x="361" y="50"/>
                      </a:cubicBezTo>
                      <a:close/>
                      <a:moveTo>
                        <a:pt x="371" y="58"/>
                      </a:moveTo>
                      <a:cubicBezTo>
                        <a:pt x="370" y="57"/>
                        <a:pt x="369" y="56"/>
                        <a:pt x="368" y="55"/>
                      </a:cubicBezTo>
                      <a:cubicBezTo>
                        <a:pt x="367" y="54"/>
                        <a:pt x="366" y="54"/>
                        <a:pt x="365" y="55"/>
                      </a:cubicBezTo>
                      <a:cubicBezTo>
                        <a:pt x="365" y="56"/>
                        <a:pt x="365" y="57"/>
                        <a:pt x="366" y="57"/>
                      </a:cubicBezTo>
                      <a:cubicBezTo>
                        <a:pt x="367" y="58"/>
                        <a:pt x="368" y="59"/>
                        <a:pt x="369" y="60"/>
                      </a:cubicBezTo>
                      <a:cubicBezTo>
                        <a:pt x="369" y="60"/>
                        <a:pt x="370" y="60"/>
                        <a:pt x="371" y="60"/>
                      </a:cubicBezTo>
                      <a:cubicBezTo>
                        <a:pt x="371" y="59"/>
                        <a:pt x="371" y="58"/>
                        <a:pt x="371" y="58"/>
                      </a:cubicBezTo>
                      <a:close/>
                      <a:moveTo>
                        <a:pt x="379" y="66"/>
                      </a:moveTo>
                      <a:cubicBezTo>
                        <a:pt x="378" y="65"/>
                        <a:pt x="377" y="64"/>
                        <a:pt x="377" y="63"/>
                      </a:cubicBezTo>
                      <a:cubicBezTo>
                        <a:pt x="376" y="63"/>
                        <a:pt x="375" y="63"/>
                        <a:pt x="374" y="63"/>
                      </a:cubicBezTo>
                      <a:cubicBezTo>
                        <a:pt x="374" y="64"/>
                        <a:pt x="374" y="65"/>
                        <a:pt x="374" y="65"/>
                      </a:cubicBezTo>
                      <a:cubicBezTo>
                        <a:pt x="375" y="66"/>
                        <a:pt x="376" y="67"/>
                        <a:pt x="377" y="68"/>
                      </a:cubicBezTo>
                      <a:cubicBezTo>
                        <a:pt x="378" y="69"/>
                        <a:pt x="379" y="69"/>
                        <a:pt x="379" y="68"/>
                      </a:cubicBezTo>
                      <a:cubicBezTo>
                        <a:pt x="380" y="67"/>
                        <a:pt x="380" y="67"/>
                        <a:pt x="379" y="66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6" name="Freeform 224"/>
                <p:cNvSpPr>
                  <a:spLocks/>
                </p:cNvSpPr>
                <p:nvPr/>
              </p:nvSpPr>
              <p:spPr bwMode="auto">
                <a:xfrm>
                  <a:off x="6650038" y="1914525"/>
                  <a:ext cx="77788" cy="76200"/>
                </a:xfrm>
                <a:custGeom>
                  <a:avLst/>
                  <a:gdLst>
                    <a:gd name="T0" fmla="*/ 53 w 54"/>
                    <a:gd name="T1" fmla="*/ 52 h 54"/>
                    <a:gd name="T2" fmla="*/ 2 w 54"/>
                    <a:gd name="T3" fmla="*/ 1 h 54"/>
                    <a:gd name="T4" fmla="*/ 0 w 54"/>
                    <a:gd name="T5" fmla="*/ 1 h 54"/>
                    <a:gd name="T6" fmla="*/ 0 w 54"/>
                    <a:gd name="T7" fmla="*/ 3 h 54"/>
                    <a:gd name="T8" fmla="*/ 51 w 54"/>
                    <a:gd name="T9" fmla="*/ 54 h 54"/>
                    <a:gd name="T10" fmla="*/ 53 w 54"/>
                    <a:gd name="T11" fmla="*/ 54 h 54"/>
                    <a:gd name="T12" fmla="*/ 53 w 54"/>
                    <a:gd name="T13" fmla="*/ 5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4">
                      <a:moveTo>
                        <a:pt x="53" y="5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51" y="54"/>
                        <a:pt x="51" y="54"/>
                        <a:pt x="51" y="54"/>
                      </a:cubicBezTo>
                      <a:cubicBezTo>
                        <a:pt x="51" y="54"/>
                        <a:pt x="52" y="54"/>
                        <a:pt x="53" y="54"/>
                      </a:cubicBezTo>
                      <a:cubicBezTo>
                        <a:pt x="54" y="53"/>
                        <a:pt x="54" y="52"/>
                        <a:pt x="53" y="52"/>
                      </a:cubicBezTo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68" name="Прямоугольник 367"/>
              <p:cNvSpPr/>
              <p:nvPr/>
            </p:nvSpPr>
            <p:spPr>
              <a:xfrm>
                <a:off x="504506" y="6084671"/>
                <a:ext cx="10079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rgbClr val="2732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Большие данные</a:t>
                </a:r>
                <a:endParaRPr lang="ru-RU" sz="300" b="1" i="1" dirty="0" smtClean="0">
                  <a:solidFill>
                    <a:srgbClr val="2732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5966940" y="3685369"/>
              <a:ext cx="1349574" cy="1430814"/>
              <a:chOff x="2935543" y="5207855"/>
              <a:chExt cx="1349574" cy="1430814"/>
            </a:xfrm>
          </p:grpSpPr>
          <p:grpSp>
            <p:nvGrpSpPr>
              <p:cNvPr id="361" name="Группа 360"/>
              <p:cNvGrpSpPr/>
              <p:nvPr/>
            </p:nvGrpSpPr>
            <p:grpSpPr>
              <a:xfrm>
                <a:off x="3079013" y="5207855"/>
                <a:ext cx="990600" cy="990600"/>
                <a:chOff x="8042275" y="3917950"/>
                <a:chExt cx="990600" cy="990600"/>
              </a:xfrm>
            </p:grpSpPr>
            <p:sp>
              <p:nvSpPr>
                <p:cNvPr id="119" name="Freeform 287"/>
                <p:cNvSpPr>
                  <a:spLocks/>
                </p:cNvSpPr>
                <p:nvPr/>
              </p:nvSpPr>
              <p:spPr bwMode="auto">
                <a:xfrm>
                  <a:off x="8042275" y="3917950"/>
                  <a:ext cx="990600" cy="990600"/>
                </a:xfrm>
                <a:custGeom>
                  <a:avLst/>
                  <a:gdLst>
                    <a:gd name="T0" fmla="*/ 345 w 691"/>
                    <a:gd name="T1" fmla="*/ 2 h 691"/>
                    <a:gd name="T2" fmla="*/ 345 w 691"/>
                    <a:gd name="T3" fmla="*/ 3 h 691"/>
                    <a:gd name="T4" fmla="*/ 587 w 691"/>
                    <a:gd name="T5" fmla="*/ 103 h 691"/>
                    <a:gd name="T6" fmla="*/ 688 w 691"/>
                    <a:gd name="T7" fmla="*/ 346 h 691"/>
                    <a:gd name="T8" fmla="*/ 587 w 691"/>
                    <a:gd name="T9" fmla="*/ 588 h 691"/>
                    <a:gd name="T10" fmla="*/ 345 w 691"/>
                    <a:gd name="T11" fmla="*/ 688 h 691"/>
                    <a:gd name="T12" fmla="*/ 103 w 691"/>
                    <a:gd name="T13" fmla="*/ 588 h 691"/>
                    <a:gd name="T14" fmla="*/ 3 w 691"/>
                    <a:gd name="T15" fmla="*/ 346 h 691"/>
                    <a:gd name="T16" fmla="*/ 103 w 691"/>
                    <a:gd name="T17" fmla="*/ 103 h 691"/>
                    <a:gd name="T18" fmla="*/ 345 w 691"/>
                    <a:gd name="T19" fmla="*/ 3 h 691"/>
                    <a:gd name="T20" fmla="*/ 345 w 691"/>
                    <a:gd name="T21" fmla="*/ 2 h 691"/>
                    <a:gd name="T22" fmla="*/ 345 w 691"/>
                    <a:gd name="T23" fmla="*/ 0 h 691"/>
                    <a:gd name="T24" fmla="*/ 0 w 691"/>
                    <a:gd name="T25" fmla="*/ 346 h 691"/>
                    <a:gd name="T26" fmla="*/ 345 w 691"/>
                    <a:gd name="T27" fmla="*/ 691 h 691"/>
                    <a:gd name="T28" fmla="*/ 691 w 691"/>
                    <a:gd name="T29" fmla="*/ 346 h 691"/>
                    <a:gd name="T30" fmla="*/ 345 w 691"/>
                    <a:gd name="T31" fmla="*/ 0 h 691"/>
                    <a:gd name="T32" fmla="*/ 345 w 691"/>
                    <a:gd name="T33" fmla="*/ 2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1" h="691">
                      <a:moveTo>
                        <a:pt x="345" y="2"/>
                      </a:moveTo>
                      <a:cubicBezTo>
                        <a:pt x="345" y="3"/>
                        <a:pt x="345" y="3"/>
                        <a:pt x="345" y="3"/>
                      </a:cubicBezTo>
                      <a:cubicBezTo>
                        <a:pt x="440" y="3"/>
                        <a:pt x="525" y="41"/>
                        <a:pt x="587" y="103"/>
                      </a:cubicBezTo>
                      <a:cubicBezTo>
                        <a:pt x="649" y="165"/>
                        <a:pt x="688" y="251"/>
                        <a:pt x="688" y="346"/>
                      </a:cubicBezTo>
                      <a:cubicBezTo>
                        <a:pt x="688" y="440"/>
                        <a:pt x="649" y="526"/>
                        <a:pt x="587" y="588"/>
                      </a:cubicBezTo>
                      <a:cubicBezTo>
                        <a:pt x="525" y="650"/>
                        <a:pt x="440" y="688"/>
                        <a:pt x="345" y="688"/>
                      </a:cubicBezTo>
                      <a:cubicBezTo>
                        <a:pt x="251" y="688"/>
                        <a:pt x="165" y="650"/>
                        <a:pt x="103" y="588"/>
                      </a:cubicBezTo>
                      <a:cubicBezTo>
                        <a:pt x="41" y="526"/>
                        <a:pt x="3" y="440"/>
                        <a:pt x="3" y="346"/>
                      </a:cubicBezTo>
                      <a:cubicBezTo>
                        <a:pt x="3" y="251"/>
                        <a:pt x="41" y="165"/>
                        <a:pt x="103" y="103"/>
                      </a:cubicBezTo>
                      <a:cubicBezTo>
                        <a:pt x="165" y="41"/>
                        <a:pt x="251" y="3"/>
                        <a:pt x="345" y="3"/>
                      </a:cubicBezTo>
                      <a:cubicBezTo>
                        <a:pt x="345" y="2"/>
                        <a:pt x="345" y="2"/>
                        <a:pt x="345" y="2"/>
                      </a:cubicBezTo>
                      <a:cubicBezTo>
                        <a:pt x="345" y="0"/>
                        <a:pt x="345" y="0"/>
                        <a:pt x="345" y="0"/>
                      </a:cubicBezTo>
                      <a:cubicBezTo>
                        <a:pt x="154" y="0"/>
                        <a:pt x="0" y="155"/>
                        <a:pt x="0" y="346"/>
                      </a:cubicBezTo>
                      <a:cubicBezTo>
                        <a:pt x="0" y="536"/>
                        <a:pt x="154" y="691"/>
                        <a:pt x="345" y="691"/>
                      </a:cubicBezTo>
                      <a:cubicBezTo>
                        <a:pt x="536" y="691"/>
                        <a:pt x="691" y="536"/>
                        <a:pt x="691" y="346"/>
                      </a:cubicBezTo>
                      <a:cubicBezTo>
                        <a:pt x="691" y="155"/>
                        <a:pt x="536" y="0"/>
                        <a:pt x="345" y="0"/>
                      </a:cubicBezTo>
                      <a:lnTo>
                        <a:pt x="34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360" name="Группа 359"/>
                <p:cNvGrpSpPr/>
                <p:nvPr/>
              </p:nvGrpSpPr>
              <p:grpSpPr>
                <a:xfrm>
                  <a:off x="8201025" y="4038600"/>
                  <a:ext cx="641351" cy="754063"/>
                  <a:chOff x="8201025" y="4038600"/>
                  <a:chExt cx="641351" cy="754063"/>
                </a:xfrm>
              </p:grpSpPr>
              <p:sp>
                <p:nvSpPr>
                  <p:cNvPr id="120" name="Freeform 288"/>
                  <p:cNvSpPr>
                    <a:spLocks/>
                  </p:cNvSpPr>
                  <p:nvPr/>
                </p:nvSpPr>
                <p:spPr bwMode="auto">
                  <a:xfrm>
                    <a:off x="8264525" y="4548188"/>
                    <a:ext cx="149225" cy="19050"/>
                  </a:xfrm>
                  <a:custGeom>
                    <a:avLst/>
                    <a:gdLst>
                      <a:gd name="T0" fmla="*/ 103 w 104"/>
                      <a:gd name="T1" fmla="*/ 0 h 13"/>
                      <a:gd name="T2" fmla="*/ 2 w 104"/>
                      <a:gd name="T3" fmla="*/ 10 h 13"/>
                      <a:gd name="T4" fmla="*/ 0 w 104"/>
                      <a:gd name="T5" fmla="*/ 12 h 13"/>
                      <a:gd name="T6" fmla="*/ 2 w 104"/>
                      <a:gd name="T7" fmla="*/ 13 h 13"/>
                      <a:gd name="T8" fmla="*/ 103 w 104"/>
                      <a:gd name="T9" fmla="*/ 3 h 13"/>
                      <a:gd name="T10" fmla="*/ 104 w 104"/>
                      <a:gd name="T11" fmla="*/ 2 h 13"/>
                      <a:gd name="T12" fmla="*/ 103 w 10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4" h="13">
                        <a:moveTo>
                          <a:pt x="103" y="0"/>
                        </a:move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1" y="10"/>
                          <a:pt x="0" y="11"/>
                          <a:pt x="0" y="12"/>
                        </a:cubicBezTo>
                        <a:cubicBezTo>
                          <a:pt x="0" y="13"/>
                          <a:pt x="1" y="13"/>
                          <a:pt x="2" y="13"/>
                        </a:cubicBezTo>
                        <a:cubicBezTo>
                          <a:pt x="103" y="3"/>
                          <a:pt x="103" y="3"/>
                          <a:pt x="103" y="3"/>
                        </a:cubicBezTo>
                        <a:cubicBezTo>
                          <a:pt x="104" y="3"/>
                          <a:pt x="104" y="3"/>
                          <a:pt x="104" y="2"/>
                        </a:cubicBezTo>
                        <a:cubicBezTo>
                          <a:pt x="104" y="1"/>
                          <a:pt x="103" y="0"/>
                          <a:pt x="103" y="0"/>
                        </a:cubicBezTo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1" name="Freeform 289"/>
                  <p:cNvSpPr>
                    <a:spLocks/>
                  </p:cNvSpPr>
                  <p:nvPr/>
                </p:nvSpPr>
                <p:spPr bwMode="auto">
                  <a:xfrm>
                    <a:off x="8264525" y="4076700"/>
                    <a:ext cx="423863" cy="490538"/>
                  </a:xfrm>
                  <a:custGeom>
                    <a:avLst/>
                    <a:gdLst>
                      <a:gd name="T0" fmla="*/ 293 w 296"/>
                      <a:gd name="T1" fmla="*/ 0 h 342"/>
                      <a:gd name="T2" fmla="*/ 1 w 296"/>
                      <a:gd name="T3" fmla="*/ 340 h 342"/>
                      <a:gd name="T4" fmla="*/ 1 w 296"/>
                      <a:gd name="T5" fmla="*/ 342 h 342"/>
                      <a:gd name="T6" fmla="*/ 3 w 296"/>
                      <a:gd name="T7" fmla="*/ 342 h 342"/>
                      <a:gd name="T8" fmla="*/ 295 w 296"/>
                      <a:gd name="T9" fmla="*/ 2 h 342"/>
                      <a:gd name="T10" fmla="*/ 295 w 296"/>
                      <a:gd name="T11" fmla="*/ 0 h 342"/>
                      <a:gd name="T12" fmla="*/ 293 w 296"/>
                      <a:gd name="T13" fmla="*/ 0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6" h="342">
                        <a:moveTo>
                          <a:pt x="293" y="0"/>
                        </a:moveTo>
                        <a:cubicBezTo>
                          <a:pt x="1" y="340"/>
                          <a:pt x="1" y="340"/>
                          <a:pt x="1" y="340"/>
                        </a:cubicBezTo>
                        <a:cubicBezTo>
                          <a:pt x="0" y="340"/>
                          <a:pt x="0" y="341"/>
                          <a:pt x="1" y="342"/>
                        </a:cubicBezTo>
                        <a:cubicBezTo>
                          <a:pt x="1" y="342"/>
                          <a:pt x="2" y="342"/>
                          <a:pt x="3" y="342"/>
                        </a:cubicBezTo>
                        <a:cubicBezTo>
                          <a:pt x="295" y="2"/>
                          <a:pt x="295" y="2"/>
                          <a:pt x="295" y="2"/>
                        </a:cubicBezTo>
                        <a:cubicBezTo>
                          <a:pt x="296" y="2"/>
                          <a:pt x="296" y="1"/>
                          <a:pt x="295" y="0"/>
                        </a:cubicBezTo>
                        <a:cubicBezTo>
                          <a:pt x="294" y="0"/>
                          <a:pt x="293" y="0"/>
                          <a:pt x="293" y="0"/>
                        </a:cubicBezTo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2" name="Freeform 290"/>
                  <p:cNvSpPr>
                    <a:spLocks noEditPoints="1"/>
                  </p:cNvSpPr>
                  <p:nvPr/>
                </p:nvSpPr>
                <p:spPr bwMode="auto">
                  <a:xfrm>
                    <a:off x="8307388" y="4076700"/>
                    <a:ext cx="381000" cy="82550"/>
                  </a:xfrm>
                  <a:custGeom>
                    <a:avLst/>
                    <a:gdLst>
                      <a:gd name="T0" fmla="*/ 265 w 266"/>
                      <a:gd name="T1" fmla="*/ 1 h 58"/>
                      <a:gd name="T2" fmla="*/ 260 w 266"/>
                      <a:gd name="T3" fmla="*/ 2 h 58"/>
                      <a:gd name="T4" fmla="*/ 254 w 266"/>
                      <a:gd name="T5" fmla="*/ 5 h 58"/>
                      <a:gd name="T6" fmla="*/ 250 w 266"/>
                      <a:gd name="T7" fmla="*/ 3 h 58"/>
                      <a:gd name="T8" fmla="*/ 238 w 266"/>
                      <a:gd name="T9" fmla="*/ 8 h 58"/>
                      <a:gd name="T10" fmla="*/ 242 w 266"/>
                      <a:gd name="T11" fmla="*/ 5 h 58"/>
                      <a:gd name="T12" fmla="*/ 238 w 266"/>
                      <a:gd name="T13" fmla="*/ 8 h 58"/>
                      <a:gd name="T14" fmla="*/ 232 w 266"/>
                      <a:gd name="T15" fmla="*/ 8 h 58"/>
                      <a:gd name="T16" fmla="*/ 225 w 266"/>
                      <a:gd name="T17" fmla="*/ 10 h 58"/>
                      <a:gd name="T18" fmla="*/ 219 w 266"/>
                      <a:gd name="T19" fmla="*/ 13 h 58"/>
                      <a:gd name="T20" fmla="*/ 214 w 266"/>
                      <a:gd name="T21" fmla="*/ 10 h 58"/>
                      <a:gd name="T22" fmla="*/ 203 w 266"/>
                      <a:gd name="T23" fmla="*/ 16 h 58"/>
                      <a:gd name="T24" fmla="*/ 206 w 266"/>
                      <a:gd name="T25" fmla="*/ 12 h 58"/>
                      <a:gd name="T26" fmla="*/ 203 w 266"/>
                      <a:gd name="T27" fmla="*/ 16 h 58"/>
                      <a:gd name="T28" fmla="*/ 196 w 266"/>
                      <a:gd name="T29" fmla="*/ 16 h 58"/>
                      <a:gd name="T30" fmla="*/ 189 w 266"/>
                      <a:gd name="T31" fmla="*/ 17 h 58"/>
                      <a:gd name="T32" fmla="*/ 183 w 266"/>
                      <a:gd name="T33" fmla="*/ 20 h 58"/>
                      <a:gd name="T34" fmla="*/ 179 w 266"/>
                      <a:gd name="T35" fmla="*/ 18 h 58"/>
                      <a:gd name="T36" fmla="*/ 167 w 266"/>
                      <a:gd name="T37" fmla="*/ 23 h 58"/>
                      <a:gd name="T38" fmla="*/ 171 w 266"/>
                      <a:gd name="T39" fmla="*/ 20 h 58"/>
                      <a:gd name="T40" fmla="*/ 167 w 266"/>
                      <a:gd name="T41" fmla="*/ 23 h 58"/>
                      <a:gd name="T42" fmla="*/ 161 w 266"/>
                      <a:gd name="T43" fmla="*/ 23 h 58"/>
                      <a:gd name="T44" fmla="*/ 154 w 266"/>
                      <a:gd name="T45" fmla="*/ 25 h 58"/>
                      <a:gd name="T46" fmla="*/ 148 w 266"/>
                      <a:gd name="T47" fmla="*/ 27 h 58"/>
                      <a:gd name="T48" fmla="*/ 143 w 266"/>
                      <a:gd name="T49" fmla="*/ 25 h 58"/>
                      <a:gd name="T50" fmla="*/ 132 w 266"/>
                      <a:gd name="T51" fmla="*/ 31 h 58"/>
                      <a:gd name="T52" fmla="*/ 135 w 266"/>
                      <a:gd name="T53" fmla="*/ 27 h 58"/>
                      <a:gd name="T54" fmla="*/ 132 w 266"/>
                      <a:gd name="T55" fmla="*/ 31 h 58"/>
                      <a:gd name="T56" fmla="*/ 125 w 266"/>
                      <a:gd name="T57" fmla="*/ 31 h 58"/>
                      <a:gd name="T58" fmla="*/ 118 w 266"/>
                      <a:gd name="T59" fmla="*/ 32 h 58"/>
                      <a:gd name="T60" fmla="*/ 112 w 266"/>
                      <a:gd name="T61" fmla="*/ 35 h 58"/>
                      <a:gd name="T62" fmla="*/ 108 w 266"/>
                      <a:gd name="T63" fmla="*/ 33 h 58"/>
                      <a:gd name="T64" fmla="*/ 96 w 266"/>
                      <a:gd name="T65" fmla="*/ 38 h 58"/>
                      <a:gd name="T66" fmla="*/ 100 w 266"/>
                      <a:gd name="T67" fmla="*/ 34 h 58"/>
                      <a:gd name="T68" fmla="*/ 96 w 266"/>
                      <a:gd name="T69" fmla="*/ 38 h 58"/>
                      <a:gd name="T70" fmla="*/ 90 w 266"/>
                      <a:gd name="T71" fmla="*/ 38 h 58"/>
                      <a:gd name="T72" fmla="*/ 83 w 266"/>
                      <a:gd name="T73" fmla="*/ 39 h 58"/>
                      <a:gd name="T74" fmla="*/ 77 w 266"/>
                      <a:gd name="T75" fmla="*/ 42 h 58"/>
                      <a:gd name="T76" fmla="*/ 72 w 266"/>
                      <a:gd name="T77" fmla="*/ 40 h 58"/>
                      <a:gd name="T78" fmla="*/ 61 w 266"/>
                      <a:gd name="T79" fmla="*/ 46 h 58"/>
                      <a:gd name="T80" fmla="*/ 64 w 266"/>
                      <a:gd name="T81" fmla="*/ 42 h 58"/>
                      <a:gd name="T82" fmla="*/ 61 w 266"/>
                      <a:gd name="T83" fmla="*/ 46 h 58"/>
                      <a:gd name="T84" fmla="*/ 54 w 266"/>
                      <a:gd name="T85" fmla="*/ 45 h 58"/>
                      <a:gd name="T86" fmla="*/ 47 w 266"/>
                      <a:gd name="T87" fmla="*/ 47 h 58"/>
                      <a:gd name="T88" fmla="*/ 41 w 266"/>
                      <a:gd name="T89" fmla="*/ 50 h 58"/>
                      <a:gd name="T90" fmla="*/ 37 w 266"/>
                      <a:gd name="T91" fmla="*/ 48 h 58"/>
                      <a:gd name="T92" fmla="*/ 25 w 266"/>
                      <a:gd name="T93" fmla="*/ 53 h 58"/>
                      <a:gd name="T94" fmla="*/ 29 w 266"/>
                      <a:gd name="T95" fmla="*/ 49 h 58"/>
                      <a:gd name="T96" fmla="*/ 25 w 266"/>
                      <a:gd name="T97" fmla="*/ 53 h 58"/>
                      <a:gd name="T98" fmla="*/ 19 w 266"/>
                      <a:gd name="T99" fmla="*/ 53 h 58"/>
                      <a:gd name="T100" fmla="*/ 12 w 266"/>
                      <a:gd name="T101" fmla="*/ 54 h 58"/>
                      <a:gd name="T102" fmla="*/ 6 w 266"/>
                      <a:gd name="T103" fmla="*/ 57 h 58"/>
                      <a:gd name="T104" fmla="*/ 1 w 266"/>
                      <a:gd name="T105" fmla="*/ 55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66" h="58">
                        <a:moveTo>
                          <a:pt x="262" y="3"/>
                        </a:moveTo>
                        <a:cubicBezTo>
                          <a:pt x="264" y="3"/>
                          <a:pt x="264" y="3"/>
                          <a:pt x="264" y="3"/>
                        </a:cubicBezTo>
                        <a:cubicBezTo>
                          <a:pt x="265" y="3"/>
                          <a:pt x="266" y="2"/>
                          <a:pt x="265" y="1"/>
                        </a:cubicBezTo>
                        <a:cubicBezTo>
                          <a:pt x="265" y="0"/>
                          <a:pt x="264" y="0"/>
                          <a:pt x="264" y="0"/>
                        </a:cubicBezTo>
                        <a:cubicBezTo>
                          <a:pt x="261" y="0"/>
                          <a:pt x="261" y="0"/>
                          <a:pt x="261" y="0"/>
                        </a:cubicBezTo>
                        <a:cubicBezTo>
                          <a:pt x="261" y="1"/>
                          <a:pt x="260" y="1"/>
                          <a:pt x="260" y="2"/>
                        </a:cubicBezTo>
                        <a:cubicBezTo>
                          <a:pt x="260" y="3"/>
                          <a:pt x="261" y="4"/>
                          <a:pt x="262" y="3"/>
                        </a:cubicBezTo>
                        <a:moveTo>
                          <a:pt x="250" y="6"/>
                        </a:moveTo>
                        <a:cubicBezTo>
                          <a:pt x="254" y="5"/>
                          <a:pt x="254" y="5"/>
                          <a:pt x="254" y="5"/>
                        </a:cubicBezTo>
                        <a:cubicBezTo>
                          <a:pt x="255" y="5"/>
                          <a:pt x="255" y="4"/>
                          <a:pt x="255" y="3"/>
                        </a:cubicBezTo>
                        <a:cubicBezTo>
                          <a:pt x="255" y="2"/>
                          <a:pt x="254" y="2"/>
                          <a:pt x="253" y="2"/>
                        </a:cubicBezTo>
                        <a:cubicBezTo>
                          <a:pt x="250" y="3"/>
                          <a:pt x="250" y="3"/>
                          <a:pt x="250" y="3"/>
                        </a:cubicBezTo>
                        <a:cubicBezTo>
                          <a:pt x="249" y="3"/>
                          <a:pt x="248" y="4"/>
                          <a:pt x="248" y="5"/>
                        </a:cubicBezTo>
                        <a:cubicBezTo>
                          <a:pt x="249" y="6"/>
                          <a:pt x="249" y="6"/>
                          <a:pt x="250" y="6"/>
                        </a:cubicBezTo>
                        <a:moveTo>
                          <a:pt x="238" y="8"/>
                        </a:moveTo>
                        <a:cubicBezTo>
                          <a:pt x="242" y="8"/>
                          <a:pt x="242" y="8"/>
                          <a:pt x="242" y="8"/>
                        </a:cubicBezTo>
                        <a:cubicBezTo>
                          <a:pt x="243" y="7"/>
                          <a:pt x="244" y="7"/>
                          <a:pt x="243" y="6"/>
                        </a:cubicBezTo>
                        <a:cubicBezTo>
                          <a:pt x="243" y="5"/>
                          <a:pt x="242" y="4"/>
                          <a:pt x="242" y="5"/>
                        </a:cubicBezTo>
                        <a:cubicBezTo>
                          <a:pt x="238" y="5"/>
                          <a:pt x="238" y="5"/>
                          <a:pt x="238" y="5"/>
                        </a:cubicBezTo>
                        <a:cubicBezTo>
                          <a:pt x="237" y="6"/>
                          <a:pt x="236" y="6"/>
                          <a:pt x="237" y="7"/>
                        </a:cubicBezTo>
                        <a:cubicBezTo>
                          <a:pt x="237" y="8"/>
                          <a:pt x="237" y="9"/>
                          <a:pt x="238" y="8"/>
                        </a:cubicBezTo>
                        <a:moveTo>
                          <a:pt x="226" y="11"/>
                        </a:moveTo>
                        <a:cubicBezTo>
                          <a:pt x="230" y="10"/>
                          <a:pt x="230" y="10"/>
                          <a:pt x="230" y="10"/>
                        </a:cubicBezTo>
                        <a:cubicBezTo>
                          <a:pt x="231" y="10"/>
                          <a:pt x="232" y="9"/>
                          <a:pt x="232" y="8"/>
                        </a:cubicBezTo>
                        <a:cubicBezTo>
                          <a:pt x="231" y="7"/>
                          <a:pt x="231" y="7"/>
                          <a:pt x="230" y="7"/>
                        </a:cubicBezTo>
                        <a:cubicBezTo>
                          <a:pt x="226" y="8"/>
                          <a:pt x="226" y="8"/>
                          <a:pt x="226" y="8"/>
                        </a:cubicBezTo>
                        <a:cubicBezTo>
                          <a:pt x="225" y="8"/>
                          <a:pt x="225" y="9"/>
                          <a:pt x="225" y="10"/>
                        </a:cubicBezTo>
                        <a:cubicBezTo>
                          <a:pt x="225" y="11"/>
                          <a:pt x="226" y="11"/>
                          <a:pt x="226" y="11"/>
                        </a:cubicBezTo>
                        <a:moveTo>
                          <a:pt x="215" y="13"/>
                        </a:moveTo>
                        <a:cubicBezTo>
                          <a:pt x="219" y="13"/>
                          <a:pt x="219" y="13"/>
                          <a:pt x="219" y="13"/>
                        </a:cubicBezTo>
                        <a:cubicBezTo>
                          <a:pt x="219" y="12"/>
                          <a:pt x="220" y="12"/>
                          <a:pt x="220" y="11"/>
                        </a:cubicBezTo>
                        <a:cubicBezTo>
                          <a:pt x="220" y="10"/>
                          <a:pt x="219" y="9"/>
                          <a:pt x="218" y="10"/>
                        </a:cubicBezTo>
                        <a:cubicBezTo>
                          <a:pt x="214" y="10"/>
                          <a:pt x="214" y="10"/>
                          <a:pt x="214" y="10"/>
                        </a:cubicBezTo>
                        <a:cubicBezTo>
                          <a:pt x="213" y="11"/>
                          <a:pt x="213" y="11"/>
                          <a:pt x="213" y="12"/>
                        </a:cubicBezTo>
                        <a:cubicBezTo>
                          <a:pt x="213" y="13"/>
                          <a:pt x="214" y="14"/>
                          <a:pt x="215" y="13"/>
                        </a:cubicBezTo>
                        <a:moveTo>
                          <a:pt x="203" y="16"/>
                        </a:moveTo>
                        <a:cubicBezTo>
                          <a:pt x="207" y="15"/>
                          <a:pt x="207" y="15"/>
                          <a:pt x="207" y="15"/>
                        </a:cubicBezTo>
                        <a:cubicBezTo>
                          <a:pt x="208" y="15"/>
                          <a:pt x="208" y="14"/>
                          <a:pt x="208" y="13"/>
                        </a:cubicBezTo>
                        <a:cubicBezTo>
                          <a:pt x="208" y="12"/>
                          <a:pt x="207" y="12"/>
                          <a:pt x="206" y="12"/>
                        </a:cubicBezTo>
                        <a:cubicBezTo>
                          <a:pt x="202" y="13"/>
                          <a:pt x="202" y="13"/>
                          <a:pt x="202" y="13"/>
                        </a:cubicBezTo>
                        <a:cubicBezTo>
                          <a:pt x="201" y="13"/>
                          <a:pt x="201" y="14"/>
                          <a:pt x="201" y="15"/>
                        </a:cubicBezTo>
                        <a:cubicBezTo>
                          <a:pt x="201" y="15"/>
                          <a:pt x="202" y="16"/>
                          <a:pt x="203" y="16"/>
                        </a:cubicBezTo>
                        <a:moveTo>
                          <a:pt x="191" y="18"/>
                        </a:moveTo>
                        <a:cubicBezTo>
                          <a:pt x="195" y="17"/>
                          <a:pt x="195" y="17"/>
                          <a:pt x="195" y="17"/>
                        </a:cubicBezTo>
                        <a:cubicBezTo>
                          <a:pt x="196" y="17"/>
                          <a:pt x="196" y="17"/>
                          <a:pt x="196" y="16"/>
                        </a:cubicBezTo>
                        <a:cubicBezTo>
                          <a:pt x="196" y="15"/>
                          <a:pt x="195" y="14"/>
                          <a:pt x="194" y="15"/>
                        </a:cubicBezTo>
                        <a:cubicBezTo>
                          <a:pt x="190" y="15"/>
                          <a:pt x="190" y="15"/>
                          <a:pt x="190" y="15"/>
                        </a:cubicBezTo>
                        <a:cubicBezTo>
                          <a:pt x="190" y="16"/>
                          <a:pt x="189" y="16"/>
                          <a:pt x="189" y="17"/>
                        </a:cubicBezTo>
                        <a:cubicBezTo>
                          <a:pt x="189" y="18"/>
                          <a:pt x="190" y="18"/>
                          <a:pt x="191" y="18"/>
                        </a:cubicBezTo>
                        <a:moveTo>
                          <a:pt x="179" y="21"/>
                        </a:moveTo>
                        <a:cubicBezTo>
                          <a:pt x="183" y="20"/>
                          <a:pt x="183" y="20"/>
                          <a:pt x="183" y="20"/>
                        </a:cubicBezTo>
                        <a:cubicBezTo>
                          <a:pt x="184" y="20"/>
                          <a:pt x="184" y="19"/>
                          <a:pt x="184" y="18"/>
                        </a:cubicBezTo>
                        <a:cubicBezTo>
                          <a:pt x="184" y="17"/>
                          <a:pt x="183" y="17"/>
                          <a:pt x="183" y="17"/>
                        </a:cubicBezTo>
                        <a:cubicBezTo>
                          <a:pt x="179" y="18"/>
                          <a:pt x="179" y="18"/>
                          <a:pt x="179" y="18"/>
                        </a:cubicBezTo>
                        <a:cubicBezTo>
                          <a:pt x="178" y="18"/>
                          <a:pt x="177" y="19"/>
                          <a:pt x="177" y="20"/>
                        </a:cubicBezTo>
                        <a:cubicBezTo>
                          <a:pt x="178" y="20"/>
                          <a:pt x="178" y="21"/>
                          <a:pt x="179" y="21"/>
                        </a:cubicBezTo>
                        <a:moveTo>
                          <a:pt x="167" y="23"/>
                        </a:moveTo>
                        <a:cubicBezTo>
                          <a:pt x="171" y="22"/>
                          <a:pt x="171" y="22"/>
                          <a:pt x="171" y="22"/>
                        </a:cubicBezTo>
                        <a:cubicBezTo>
                          <a:pt x="172" y="22"/>
                          <a:pt x="173" y="21"/>
                          <a:pt x="172" y="21"/>
                        </a:cubicBezTo>
                        <a:cubicBezTo>
                          <a:pt x="172" y="20"/>
                          <a:pt x="172" y="19"/>
                          <a:pt x="171" y="20"/>
                        </a:cubicBezTo>
                        <a:cubicBezTo>
                          <a:pt x="167" y="20"/>
                          <a:pt x="167" y="20"/>
                          <a:pt x="167" y="20"/>
                        </a:cubicBezTo>
                        <a:cubicBezTo>
                          <a:pt x="166" y="21"/>
                          <a:pt x="165" y="21"/>
                          <a:pt x="166" y="22"/>
                        </a:cubicBezTo>
                        <a:cubicBezTo>
                          <a:pt x="166" y="23"/>
                          <a:pt x="167" y="23"/>
                          <a:pt x="167" y="23"/>
                        </a:cubicBezTo>
                        <a:moveTo>
                          <a:pt x="156" y="26"/>
                        </a:moveTo>
                        <a:cubicBezTo>
                          <a:pt x="159" y="25"/>
                          <a:pt x="159" y="25"/>
                          <a:pt x="159" y="25"/>
                        </a:cubicBezTo>
                        <a:cubicBezTo>
                          <a:pt x="160" y="25"/>
                          <a:pt x="161" y="24"/>
                          <a:pt x="161" y="23"/>
                        </a:cubicBezTo>
                        <a:cubicBezTo>
                          <a:pt x="160" y="22"/>
                          <a:pt x="160" y="22"/>
                          <a:pt x="159" y="22"/>
                        </a:cubicBezTo>
                        <a:cubicBezTo>
                          <a:pt x="155" y="23"/>
                          <a:pt x="155" y="23"/>
                          <a:pt x="155" y="23"/>
                        </a:cubicBezTo>
                        <a:cubicBezTo>
                          <a:pt x="154" y="23"/>
                          <a:pt x="154" y="24"/>
                          <a:pt x="154" y="25"/>
                        </a:cubicBezTo>
                        <a:cubicBezTo>
                          <a:pt x="154" y="25"/>
                          <a:pt x="155" y="26"/>
                          <a:pt x="156" y="26"/>
                        </a:cubicBezTo>
                        <a:moveTo>
                          <a:pt x="144" y="28"/>
                        </a:moveTo>
                        <a:cubicBezTo>
                          <a:pt x="148" y="27"/>
                          <a:pt x="148" y="27"/>
                          <a:pt x="148" y="27"/>
                        </a:cubicBezTo>
                        <a:cubicBezTo>
                          <a:pt x="148" y="27"/>
                          <a:pt x="149" y="26"/>
                          <a:pt x="149" y="26"/>
                        </a:cubicBezTo>
                        <a:cubicBezTo>
                          <a:pt x="149" y="25"/>
                          <a:pt x="148" y="24"/>
                          <a:pt x="147" y="24"/>
                        </a:cubicBezTo>
                        <a:cubicBezTo>
                          <a:pt x="143" y="25"/>
                          <a:pt x="143" y="25"/>
                          <a:pt x="143" y="25"/>
                        </a:cubicBezTo>
                        <a:cubicBezTo>
                          <a:pt x="142" y="25"/>
                          <a:pt x="142" y="26"/>
                          <a:pt x="142" y="27"/>
                        </a:cubicBezTo>
                        <a:cubicBezTo>
                          <a:pt x="142" y="28"/>
                          <a:pt x="143" y="28"/>
                          <a:pt x="144" y="28"/>
                        </a:cubicBezTo>
                        <a:moveTo>
                          <a:pt x="132" y="31"/>
                        </a:moveTo>
                        <a:cubicBezTo>
                          <a:pt x="136" y="30"/>
                          <a:pt x="136" y="30"/>
                          <a:pt x="136" y="30"/>
                        </a:cubicBezTo>
                        <a:cubicBezTo>
                          <a:pt x="137" y="30"/>
                          <a:pt x="137" y="29"/>
                          <a:pt x="137" y="28"/>
                        </a:cubicBezTo>
                        <a:cubicBezTo>
                          <a:pt x="137" y="27"/>
                          <a:pt x="136" y="27"/>
                          <a:pt x="135" y="27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0" y="28"/>
                          <a:pt x="130" y="29"/>
                          <a:pt x="130" y="30"/>
                        </a:cubicBezTo>
                        <a:cubicBezTo>
                          <a:pt x="130" y="30"/>
                          <a:pt x="131" y="31"/>
                          <a:pt x="132" y="31"/>
                        </a:cubicBezTo>
                        <a:moveTo>
                          <a:pt x="120" y="33"/>
                        </a:moveTo>
                        <a:cubicBezTo>
                          <a:pt x="124" y="32"/>
                          <a:pt x="124" y="32"/>
                          <a:pt x="124" y="32"/>
                        </a:cubicBezTo>
                        <a:cubicBezTo>
                          <a:pt x="125" y="32"/>
                          <a:pt x="125" y="31"/>
                          <a:pt x="125" y="31"/>
                        </a:cubicBezTo>
                        <a:cubicBezTo>
                          <a:pt x="125" y="30"/>
                          <a:pt x="124" y="29"/>
                          <a:pt x="123" y="29"/>
                        </a:cubicBezTo>
                        <a:cubicBezTo>
                          <a:pt x="119" y="30"/>
                          <a:pt x="119" y="30"/>
                          <a:pt x="119" y="30"/>
                        </a:cubicBezTo>
                        <a:cubicBezTo>
                          <a:pt x="119" y="30"/>
                          <a:pt x="118" y="31"/>
                          <a:pt x="118" y="32"/>
                        </a:cubicBezTo>
                        <a:cubicBezTo>
                          <a:pt x="118" y="33"/>
                          <a:pt x="119" y="33"/>
                          <a:pt x="120" y="33"/>
                        </a:cubicBezTo>
                        <a:moveTo>
                          <a:pt x="108" y="36"/>
                        </a:moveTo>
                        <a:cubicBezTo>
                          <a:pt x="112" y="35"/>
                          <a:pt x="112" y="35"/>
                          <a:pt x="112" y="35"/>
                        </a:cubicBezTo>
                        <a:cubicBezTo>
                          <a:pt x="113" y="35"/>
                          <a:pt x="114" y="34"/>
                          <a:pt x="113" y="33"/>
                        </a:cubicBezTo>
                        <a:cubicBezTo>
                          <a:pt x="113" y="32"/>
                          <a:pt x="112" y="32"/>
                          <a:pt x="112" y="32"/>
                        </a:cubicBezTo>
                        <a:cubicBezTo>
                          <a:pt x="108" y="33"/>
                          <a:pt x="108" y="33"/>
                          <a:pt x="108" y="33"/>
                        </a:cubicBezTo>
                        <a:cubicBezTo>
                          <a:pt x="107" y="33"/>
                          <a:pt x="106" y="34"/>
                          <a:pt x="106" y="35"/>
                        </a:cubicBezTo>
                        <a:cubicBezTo>
                          <a:pt x="107" y="35"/>
                          <a:pt x="107" y="36"/>
                          <a:pt x="108" y="36"/>
                        </a:cubicBezTo>
                        <a:moveTo>
                          <a:pt x="96" y="38"/>
                        </a:moveTo>
                        <a:cubicBezTo>
                          <a:pt x="100" y="37"/>
                          <a:pt x="100" y="37"/>
                          <a:pt x="100" y="37"/>
                        </a:cubicBezTo>
                        <a:cubicBezTo>
                          <a:pt x="101" y="37"/>
                          <a:pt x="102" y="36"/>
                          <a:pt x="102" y="36"/>
                        </a:cubicBezTo>
                        <a:cubicBezTo>
                          <a:pt x="101" y="35"/>
                          <a:pt x="101" y="34"/>
                          <a:pt x="100" y="34"/>
                        </a:cubicBezTo>
                        <a:cubicBezTo>
                          <a:pt x="96" y="35"/>
                          <a:pt x="96" y="35"/>
                          <a:pt x="96" y="35"/>
                        </a:cubicBezTo>
                        <a:cubicBezTo>
                          <a:pt x="95" y="35"/>
                          <a:pt x="94" y="36"/>
                          <a:pt x="95" y="37"/>
                        </a:cubicBezTo>
                        <a:cubicBezTo>
                          <a:pt x="95" y="38"/>
                          <a:pt x="96" y="38"/>
                          <a:pt x="96" y="38"/>
                        </a:cubicBezTo>
                        <a:moveTo>
                          <a:pt x="85" y="41"/>
                        </a:moveTo>
                        <a:cubicBezTo>
                          <a:pt x="89" y="40"/>
                          <a:pt x="89" y="40"/>
                          <a:pt x="89" y="40"/>
                        </a:cubicBezTo>
                        <a:cubicBezTo>
                          <a:pt x="89" y="40"/>
                          <a:pt x="90" y="39"/>
                          <a:pt x="90" y="38"/>
                        </a:cubicBezTo>
                        <a:cubicBezTo>
                          <a:pt x="90" y="37"/>
                          <a:pt x="89" y="37"/>
                          <a:pt x="88" y="37"/>
                        </a:cubicBezTo>
                        <a:cubicBezTo>
                          <a:pt x="84" y="38"/>
                          <a:pt x="84" y="38"/>
                          <a:pt x="84" y="38"/>
                        </a:cubicBezTo>
                        <a:cubicBezTo>
                          <a:pt x="83" y="38"/>
                          <a:pt x="83" y="39"/>
                          <a:pt x="83" y="39"/>
                        </a:cubicBezTo>
                        <a:cubicBezTo>
                          <a:pt x="83" y="40"/>
                          <a:pt x="84" y="41"/>
                          <a:pt x="85" y="41"/>
                        </a:cubicBezTo>
                        <a:moveTo>
                          <a:pt x="73" y="43"/>
                        </a:moveTo>
                        <a:cubicBezTo>
                          <a:pt x="77" y="42"/>
                          <a:pt x="77" y="42"/>
                          <a:pt x="77" y="42"/>
                        </a:cubicBezTo>
                        <a:cubicBezTo>
                          <a:pt x="78" y="42"/>
                          <a:pt x="78" y="41"/>
                          <a:pt x="78" y="41"/>
                        </a:cubicBezTo>
                        <a:cubicBezTo>
                          <a:pt x="78" y="40"/>
                          <a:pt x="77" y="39"/>
                          <a:pt x="76" y="39"/>
                        </a:cubicBezTo>
                        <a:cubicBezTo>
                          <a:pt x="72" y="40"/>
                          <a:pt x="72" y="40"/>
                          <a:pt x="72" y="40"/>
                        </a:cubicBezTo>
                        <a:cubicBezTo>
                          <a:pt x="71" y="40"/>
                          <a:pt x="71" y="41"/>
                          <a:pt x="71" y="42"/>
                        </a:cubicBezTo>
                        <a:cubicBezTo>
                          <a:pt x="71" y="43"/>
                          <a:pt x="72" y="43"/>
                          <a:pt x="73" y="43"/>
                        </a:cubicBezTo>
                        <a:moveTo>
                          <a:pt x="61" y="46"/>
                        </a:moveTo>
                        <a:cubicBezTo>
                          <a:pt x="65" y="45"/>
                          <a:pt x="65" y="45"/>
                          <a:pt x="65" y="45"/>
                        </a:cubicBezTo>
                        <a:cubicBezTo>
                          <a:pt x="66" y="45"/>
                          <a:pt x="66" y="44"/>
                          <a:pt x="66" y="43"/>
                        </a:cubicBezTo>
                        <a:cubicBezTo>
                          <a:pt x="66" y="42"/>
                          <a:pt x="65" y="42"/>
                          <a:pt x="64" y="42"/>
                        </a:cubicBezTo>
                        <a:cubicBezTo>
                          <a:pt x="60" y="43"/>
                          <a:pt x="60" y="43"/>
                          <a:pt x="60" y="43"/>
                        </a:cubicBezTo>
                        <a:cubicBezTo>
                          <a:pt x="60" y="43"/>
                          <a:pt x="59" y="44"/>
                          <a:pt x="59" y="44"/>
                        </a:cubicBezTo>
                        <a:cubicBezTo>
                          <a:pt x="59" y="45"/>
                          <a:pt x="60" y="46"/>
                          <a:pt x="61" y="46"/>
                        </a:cubicBezTo>
                        <a:moveTo>
                          <a:pt x="49" y="48"/>
                        </a:moveTo>
                        <a:cubicBezTo>
                          <a:pt x="53" y="47"/>
                          <a:pt x="53" y="47"/>
                          <a:pt x="53" y="47"/>
                        </a:cubicBezTo>
                        <a:cubicBezTo>
                          <a:pt x="54" y="47"/>
                          <a:pt x="54" y="46"/>
                          <a:pt x="54" y="45"/>
                        </a:cubicBezTo>
                        <a:cubicBezTo>
                          <a:pt x="54" y="45"/>
                          <a:pt x="53" y="44"/>
                          <a:pt x="52" y="44"/>
                        </a:cubicBezTo>
                        <a:cubicBezTo>
                          <a:pt x="49" y="45"/>
                          <a:pt x="49" y="45"/>
                          <a:pt x="49" y="45"/>
                        </a:cubicBezTo>
                        <a:cubicBezTo>
                          <a:pt x="48" y="45"/>
                          <a:pt x="47" y="46"/>
                          <a:pt x="47" y="47"/>
                        </a:cubicBezTo>
                        <a:cubicBezTo>
                          <a:pt x="48" y="48"/>
                          <a:pt x="48" y="48"/>
                          <a:pt x="49" y="48"/>
                        </a:cubicBezTo>
                        <a:moveTo>
                          <a:pt x="37" y="51"/>
                        </a:moveTo>
                        <a:cubicBezTo>
                          <a:pt x="41" y="50"/>
                          <a:pt x="41" y="50"/>
                          <a:pt x="41" y="50"/>
                        </a:cubicBezTo>
                        <a:cubicBezTo>
                          <a:pt x="42" y="50"/>
                          <a:pt x="43" y="49"/>
                          <a:pt x="42" y="48"/>
                        </a:cubicBezTo>
                        <a:cubicBezTo>
                          <a:pt x="42" y="47"/>
                          <a:pt x="41" y="47"/>
                          <a:pt x="41" y="47"/>
                        </a:cubicBezTo>
                        <a:cubicBezTo>
                          <a:pt x="37" y="48"/>
                          <a:pt x="37" y="48"/>
                          <a:pt x="37" y="48"/>
                        </a:cubicBezTo>
                        <a:cubicBezTo>
                          <a:pt x="36" y="48"/>
                          <a:pt x="35" y="49"/>
                          <a:pt x="36" y="49"/>
                        </a:cubicBezTo>
                        <a:cubicBezTo>
                          <a:pt x="36" y="50"/>
                          <a:pt x="37" y="51"/>
                          <a:pt x="37" y="51"/>
                        </a:cubicBezTo>
                        <a:moveTo>
                          <a:pt x="25" y="53"/>
                        </a:moveTo>
                        <a:cubicBezTo>
                          <a:pt x="29" y="52"/>
                          <a:pt x="29" y="52"/>
                          <a:pt x="29" y="52"/>
                        </a:cubicBezTo>
                        <a:cubicBezTo>
                          <a:pt x="30" y="52"/>
                          <a:pt x="31" y="51"/>
                          <a:pt x="31" y="50"/>
                        </a:cubicBezTo>
                        <a:cubicBezTo>
                          <a:pt x="30" y="50"/>
                          <a:pt x="30" y="49"/>
                          <a:pt x="29" y="49"/>
                        </a:cubicBezTo>
                        <a:cubicBezTo>
                          <a:pt x="25" y="50"/>
                          <a:pt x="25" y="50"/>
                          <a:pt x="25" y="50"/>
                        </a:cubicBezTo>
                        <a:cubicBezTo>
                          <a:pt x="24" y="50"/>
                          <a:pt x="24" y="51"/>
                          <a:pt x="24" y="52"/>
                        </a:cubicBezTo>
                        <a:cubicBezTo>
                          <a:pt x="24" y="53"/>
                          <a:pt x="25" y="53"/>
                          <a:pt x="25" y="53"/>
                        </a:cubicBezTo>
                        <a:moveTo>
                          <a:pt x="14" y="56"/>
                        </a:moveTo>
                        <a:cubicBezTo>
                          <a:pt x="18" y="55"/>
                          <a:pt x="18" y="55"/>
                          <a:pt x="18" y="55"/>
                        </a:cubicBezTo>
                        <a:cubicBezTo>
                          <a:pt x="18" y="55"/>
                          <a:pt x="19" y="54"/>
                          <a:pt x="19" y="53"/>
                        </a:cubicBezTo>
                        <a:cubicBezTo>
                          <a:pt x="19" y="52"/>
                          <a:pt x="18" y="52"/>
                          <a:pt x="17" y="52"/>
                        </a:cubicBezTo>
                        <a:cubicBezTo>
                          <a:pt x="13" y="53"/>
                          <a:pt x="13" y="53"/>
                          <a:pt x="13" y="53"/>
                        </a:cubicBezTo>
                        <a:cubicBezTo>
                          <a:pt x="12" y="53"/>
                          <a:pt x="12" y="54"/>
                          <a:pt x="12" y="54"/>
                        </a:cubicBezTo>
                        <a:cubicBezTo>
                          <a:pt x="12" y="55"/>
                          <a:pt x="13" y="56"/>
                          <a:pt x="14" y="56"/>
                        </a:cubicBezTo>
                        <a:moveTo>
                          <a:pt x="2" y="58"/>
                        </a:moveTo>
                        <a:cubicBezTo>
                          <a:pt x="6" y="57"/>
                          <a:pt x="6" y="57"/>
                          <a:pt x="6" y="57"/>
                        </a:cubicBezTo>
                        <a:cubicBezTo>
                          <a:pt x="7" y="57"/>
                          <a:pt x="7" y="56"/>
                          <a:pt x="7" y="55"/>
                        </a:cubicBezTo>
                        <a:cubicBezTo>
                          <a:pt x="7" y="55"/>
                          <a:pt x="6" y="54"/>
                          <a:pt x="5" y="54"/>
                        </a:cubicBezTo>
                        <a:cubicBezTo>
                          <a:pt x="1" y="55"/>
                          <a:pt x="1" y="55"/>
                          <a:pt x="1" y="55"/>
                        </a:cubicBezTo>
                        <a:cubicBezTo>
                          <a:pt x="0" y="55"/>
                          <a:pt x="0" y="56"/>
                          <a:pt x="0" y="57"/>
                        </a:cubicBezTo>
                        <a:cubicBezTo>
                          <a:pt x="0" y="58"/>
                          <a:pt x="1" y="58"/>
                          <a:pt x="2" y="58"/>
                        </a:cubicBezTo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3" name="Freeform 291"/>
                  <p:cNvSpPr>
                    <a:spLocks/>
                  </p:cNvSpPr>
                  <p:nvPr/>
                </p:nvSpPr>
                <p:spPr bwMode="auto">
                  <a:xfrm>
                    <a:off x="8307388" y="4117975"/>
                    <a:ext cx="184150" cy="41275"/>
                  </a:xfrm>
                  <a:custGeom>
                    <a:avLst/>
                    <a:gdLst>
                      <a:gd name="T0" fmla="*/ 2 w 128"/>
                      <a:gd name="T1" fmla="*/ 29 h 29"/>
                      <a:gd name="T2" fmla="*/ 127 w 128"/>
                      <a:gd name="T3" fmla="*/ 3 h 29"/>
                      <a:gd name="T4" fmla="*/ 128 w 128"/>
                      <a:gd name="T5" fmla="*/ 1 h 29"/>
                      <a:gd name="T6" fmla="*/ 126 w 128"/>
                      <a:gd name="T7" fmla="*/ 0 h 29"/>
                      <a:gd name="T8" fmla="*/ 1 w 128"/>
                      <a:gd name="T9" fmla="*/ 26 h 29"/>
                      <a:gd name="T10" fmla="*/ 0 w 128"/>
                      <a:gd name="T11" fmla="*/ 28 h 29"/>
                      <a:gd name="T12" fmla="*/ 2 w 128"/>
                      <a:gd name="T13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8" h="29">
                        <a:moveTo>
                          <a:pt x="2" y="29"/>
                        </a:moveTo>
                        <a:cubicBezTo>
                          <a:pt x="127" y="3"/>
                          <a:pt x="127" y="3"/>
                          <a:pt x="127" y="3"/>
                        </a:cubicBezTo>
                        <a:cubicBezTo>
                          <a:pt x="127" y="3"/>
                          <a:pt x="128" y="2"/>
                          <a:pt x="128" y="1"/>
                        </a:cubicBezTo>
                        <a:cubicBezTo>
                          <a:pt x="128" y="0"/>
                          <a:pt x="127" y="0"/>
                          <a:pt x="126" y="0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0" y="26"/>
                          <a:pt x="0" y="27"/>
                          <a:pt x="0" y="28"/>
                        </a:cubicBezTo>
                        <a:cubicBezTo>
                          <a:pt x="0" y="29"/>
                          <a:pt x="1" y="29"/>
                          <a:pt x="2" y="29"/>
                        </a:cubicBezTo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4" name="Freeform 292"/>
                  <p:cNvSpPr>
                    <a:spLocks/>
                  </p:cNvSpPr>
                  <p:nvPr/>
                </p:nvSpPr>
                <p:spPr bwMode="auto">
                  <a:xfrm>
                    <a:off x="8307388" y="4154488"/>
                    <a:ext cx="412750" cy="150813"/>
                  </a:xfrm>
                  <a:custGeom>
                    <a:avLst/>
                    <a:gdLst>
                      <a:gd name="T0" fmla="*/ 287 w 288"/>
                      <a:gd name="T1" fmla="*/ 101 h 105"/>
                      <a:gd name="T2" fmla="*/ 2 w 288"/>
                      <a:gd name="T3" fmla="*/ 0 h 105"/>
                      <a:gd name="T4" fmla="*/ 0 w 288"/>
                      <a:gd name="T5" fmla="*/ 1 h 105"/>
                      <a:gd name="T6" fmla="*/ 1 w 288"/>
                      <a:gd name="T7" fmla="*/ 3 h 105"/>
                      <a:gd name="T8" fmla="*/ 286 w 288"/>
                      <a:gd name="T9" fmla="*/ 104 h 105"/>
                      <a:gd name="T10" fmla="*/ 288 w 288"/>
                      <a:gd name="T11" fmla="*/ 103 h 105"/>
                      <a:gd name="T12" fmla="*/ 287 w 288"/>
                      <a:gd name="T13" fmla="*/ 101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8" h="105">
                        <a:moveTo>
                          <a:pt x="287" y="101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286" y="104"/>
                          <a:pt x="286" y="104"/>
                          <a:pt x="286" y="104"/>
                        </a:cubicBezTo>
                        <a:cubicBezTo>
                          <a:pt x="287" y="105"/>
                          <a:pt x="288" y="104"/>
                          <a:pt x="288" y="103"/>
                        </a:cubicBezTo>
                        <a:cubicBezTo>
                          <a:pt x="288" y="103"/>
                          <a:pt x="288" y="102"/>
                          <a:pt x="287" y="101"/>
                        </a:cubicBezTo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5" name="Freeform 293"/>
                  <p:cNvSpPr>
                    <a:spLocks/>
                  </p:cNvSpPr>
                  <p:nvPr/>
                </p:nvSpPr>
                <p:spPr bwMode="auto">
                  <a:xfrm>
                    <a:off x="8716963" y="4300538"/>
                    <a:ext cx="92075" cy="150813"/>
                  </a:xfrm>
                  <a:custGeom>
                    <a:avLst/>
                    <a:gdLst>
                      <a:gd name="T0" fmla="*/ 64 w 65"/>
                      <a:gd name="T1" fmla="*/ 102 h 105"/>
                      <a:gd name="T2" fmla="*/ 3 w 65"/>
                      <a:gd name="T3" fmla="*/ 1 h 105"/>
                      <a:gd name="T4" fmla="*/ 1 w 65"/>
                      <a:gd name="T5" fmla="*/ 1 h 105"/>
                      <a:gd name="T6" fmla="*/ 0 w 65"/>
                      <a:gd name="T7" fmla="*/ 3 h 105"/>
                      <a:gd name="T8" fmla="*/ 62 w 65"/>
                      <a:gd name="T9" fmla="*/ 104 h 105"/>
                      <a:gd name="T10" fmla="*/ 64 w 65"/>
                      <a:gd name="T11" fmla="*/ 104 h 105"/>
                      <a:gd name="T12" fmla="*/ 64 w 65"/>
                      <a:gd name="T13" fmla="*/ 102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5" h="105">
                        <a:moveTo>
                          <a:pt x="64" y="102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2" y="0"/>
                          <a:pt x="1" y="1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62" y="104"/>
                          <a:pt x="62" y="104"/>
                          <a:pt x="62" y="104"/>
                        </a:cubicBezTo>
                        <a:cubicBezTo>
                          <a:pt x="62" y="105"/>
                          <a:pt x="63" y="105"/>
                          <a:pt x="64" y="104"/>
                        </a:cubicBezTo>
                        <a:cubicBezTo>
                          <a:pt x="64" y="104"/>
                          <a:pt x="65" y="103"/>
                          <a:pt x="64" y="102"/>
                        </a:cubicBezTo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6" name="Freeform 294"/>
                  <p:cNvSpPr>
                    <a:spLocks noEditPoints="1"/>
                  </p:cNvSpPr>
                  <p:nvPr/>
                </p:nvSpPr>
                <p:spPr bwMode="auto">
                  <a:xfrm>
                    <a:off x="8642350" y="4451350"/>
                    <a:ext cx="163513" cy="306388"/>
                  </a:xfrm>
                  <a:custGeom>
                    <a:avLst/>
                    <a:gdLst>
                      <a:gd name="T0" fmla="*/ 114 w 115"/>
                      <a:gd name="T1" fmla="*/ 0 h 214"/>
                      <a:gd name="T2" fmla="*/ 111 w 115"/>
                      <a:gd name="T3" fmla="*/ 6 h 214"/>
                      <a:gd name="T4" fmla="*/ 109 w 115"/>
                      <a:gd name="T5" fmla="*/ 12 h 214"/>
                      <a:gd name="T6" fmla="*/ 105 w 115"/>
                      <a:gd name="T7" fmla="*/ 14 h 214"/>
                      <a:gd name="T8" fmla="*/ 102 w 115"/>
                      <a:gd name="T9" fmla="*/ 26 h 214"/>
                      <a:gd name="T10" fmla="*/ 101 w 115"/>
                      <a:gd name="T11" fmla="*/ 21 h 214"/>
                      <a:gd name="T12" fmla="*/ 102 w 115"/>
                      <a:gd name="T13" fmla="*/ 26 h 214"/>
                      <a:gd name="T14" fmla="*/ 98 w 115"/>
                      <a:gd name="T15" fmla="*/ 31 h 214"/>
                      <a:gd name="T16" fmla="*/ 94 w 115"/>
                      <a:gd name="T17" fmla="*/ 37 h 214"/>
                      <a:gd name="T18" fmla="*/ 93 w 115"/>
                      <a:gd name="T19" fmla="*/ 43 h 214"/>
                      <a:gd name="T20" fmla="*/ 88 w 115"/>
                      <a:gd name="T21" fmla="*/ 45 h 214"/>
                      <a:gd name="T22" fmla="*/ 85 w 115"/>
                      <a:gd name="T23" fmla="*/ 57 h 214"/>
                      <a:gd name="T24" fmla="*/ 85 w 115"/>
                      <a:gd name="T25" fmla="*/ 52 h 214"/>
                      <a:gd name="T26" fmla="*/ 85 w 115"/>
                      <a:gd name="T27" fmla="*/ 57 h 214"/>
                      <a:gd name="T28" fmla="*/ 81 w 115"/>
                      <a:gd name="T29" fmla="*/ 62 h 214"/>
                      <a:gd name="T30" fmla="*/ 78 w 115"/>
                      <a:gd name="T31" fmla="*/ 68 h 214"/>
                      <a:gd name="T32" fmla="*/ 76 w 115"/>
                      <a:gd name="T33" fmla="*/ 74 h 214"/>
                      <a:gd name="T34" fmla="*/ 72 w 115"/>
                      <a:gd name="T35" fmla="*/ 77 h 214"/>
                      <a:gd name="T36" fmla="*/ 69 w 115"/>
                      <a:gd name="T37" fmla="*/ 88 h 214"/>
                      <a:gd name="T38" fmla="*/ 68 w 115"/>
                      <a:gd name="T39" fmla="*/ 83 h 214"/>
                      <a:gd name="T40" fmla="*/ 69 w 115"/>
                      <a:gd name="T41" fmla="*/ 88 h 214"/>
                      <a:gd name="T42" fmla="*/ 65 w 115"/>
                      <a:gd name="T43" fmla="*/ 93 h 214"/>
                      <a:gd name="T44" fmla="*/ 61 w 115"/>
                      <a:gd name="T45" fmla="*/ 99 h 214"/>
                      <a:gd name="T46" fmla="*/ 60 w 115"/>
                      <a:gd name="T47" fmla="*/ 106 h 214"/>
                      <a:gd name="T48" fmla="*/ 55 w 115"/>
                      <a:gd name="T49" fmla="*/ 108 h 214"/>
                      <a:gd name="T50" fmla="*/ 52 w 115"/>
                      <a:gd name="T51" fmla="*/ 119 h 214"/>
                      <a:gd name="T52" fmla="*/ 52 w 115"/>
                      <a:gd name="T53" fmla="*/ 115 h 214"/>
                      <a:gd name="T54" fmla="*/ 52 w 115"/>
                      <a:gd name="T55" fmla="*/ 119 h 214"/>
                      <a:gd name="T56" fmla="*/ 48 w 115"/>
                      <a:gd name="T57" fmla="*/ 124 h 214"/>
                      <a:gd name="T58" fmla="*/ 45 w 115"/>
                      <a:gd name="T59" fmla="*/ 130 h 214"/>
                      <a:gd name="T60" fmla="*/ 43 w 115"/>
                      <a:gd name="T61" fmla="*/ 137 h 214"/>
                      <a:gd name="T62" fmla="*/ 39 w 115"/>
                      <a:gd name="T63" fmla="*/ 139 h 214"/>
                      <a:gd name="T64" fmla="*/ 36 w 115"/>
                      <a:gd name="T65" fmla="*/ 150 h 214"/>
                      <a:gd name="T66" fmla="*/ 35 w 115"/>
                      <a:gd name="T67" fmla="*/ 146 h 214"/>
                      <a:gd name="T68" fmla="*/ 36 w 115"/>
                      <a:gd name="T69" fmla="*/ 150 h 214"/>
                      <a:gd name="T70" fmla="*/ 32 w 115"/>
                      <a:gd name="T71" fmla="*/ 155 h 214"/>
                      <a:gd name="T72" fmla="*/ 28 w 115"/>
                      <a:gd name="T73" fmla="*/ 161 h 214"/>
                      <a:gd name="T74" fmla="*/ 27 w 115"/>
                      <a:gd name="T75" fmla="*/ 168 h 214"/>
                      <a:gd name="T76" fmla="*/ 22 w 115"/>
                      <a:gd name="T77" fmla="*/ 170 h 214"/>
                      <a:gd name="T78" fmla="*/ 19 w 115"/>
                      <a:gd name="T79" fmla="*/ 181 h 214"/>
                      <a:gd name="T80" fmla="*/ 19 w 115"/>
                      <a:gd name="T81" fmla="*/ 177 h 214"/>
                      <a:gd name="T82" fmla="*/ 19 w 115"/>
                      <a:gd name="T83" fmla="*/ 181 h 214"/>
                      <a:gd name="T84" fmla="*/ 15 w 115"/>
                      <a:gd name="T85" fmla="*/ 186 h 214"/>
                      <a:gd name="T86" fmla="*/ 12 w 115"/>
                      <a:gd name="T87" fmla="*/ 192 h 214"/>
                      <a:gd name="T88" fmla="*/ 10 w 115"/>
                      <a:gd name="T89" fmla="*/ 199 h 214"/>
                      <a:gd name="T90" fmla="*/ 6 w 115"/>
                      <a:gd name="T91" fmla="*/ 201 h 214"/>
                      <a:gd name="T92" fmla="*/ 3 w 115"/>
                      <a:gd name="T93" fmla="*/ 213 h 214"/>
                      <a:gd name="T94" fmla="*/ 2 w 115"/>
                      <a:gd name="T95" fmla="*/ 208 h 214"/>
                      <a:gd name="T96" fmla="*/ 3 w 115"/>
                      <a:gd name="T97" fmla="*/ 213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15" h="214">
                        <a:moveTo>
                          <a:pt x="113" y="5"/>
                        </a:moveTo>
                        <a:cubicBezTo>
                          <a:pt x="115" y="2"/>
                          <a:pt x="115" y="2"/>
                          <a:pt x="115" y="2"/>
                        </a:cubicBezTo>
                        <a:cubicBezTo>
                          <a:pt x="115" y="1"/>
                          <a:pt x="115" y="0"/>
                          <a:pt x="114" y="0"/>
                        </a:cubicBezTo>
                        <a:cubicBezTo>
                          <a:pt x="113" y="0"/>
                          <a:pt x="112" y="0"/>
                          <a:pt x="112" y="1"/>
                        </a:cubicBezTo>
                        <a:cubicBezTo>
                          <a:pt x="110" y="4"/>
                          <a:pt x="110" y="4"/>
                          <a:pt x="110" y="4"/>
                        </a:cubicBezTo>
                        <a:cubicBezTo>
                          <a:pt x="110" y="5"/>
                          <a:pt x="110" y="6"/>
                          <a:pt x="111" y="6"/>
                        </a:cubicBezTo>
                        <a:cubicBezTo>
                          <a:pt x="112" y="6"/>
                          <a:pt x="112" y="6"/>
                          <a:pt x="113" y="5"/>
                        </a:cubicBezTo>
                        <a:close/>
                        <a:moveTo>
                          <a:pt x="107" y="16"/>
                        </a:move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10" y="12"/>
                          <a:pt x="109" y="11"/>
                          <a:pt x="109" y="10"/>
                        </a:cubicBezTo>
                        <a:cubicBezTo>
                          <a:pt x="108" y="10"/>
                          <a:pt x="107" y="10"/>
                          <a:pt x="106" y="11"/>
                        </a:cubicBezTo>
                        <a:cubicBezTo>
                          <a:pt x="105" y="14"/>
                          <a:pt x="105" y="14"/>
                          <a:pt x="105" y="14"/>
                        </a:cubicBezTo>
                        <a:cubicBezTo>
                          <a:pt x="104" y="15"/>
                          <a:pt x="105" y="16"/>
                          <a:pt x="105" y="16"/>
                        </a:cubicBezTo>
                        <a:cubicBezTo>
                          <a:pt x="106" y="17"/>
                          <a:pt x="107" y="17"/>
                          <a:pt x="107" y="16"/>
                        </a:cubicBezTo>
                        <a:close/>
                        <a:moveTo>
                          <a:pt x="102" y="26"/>
                        </a:moveTo>
                        <a:cubicBezTo>
                          <a:pt x="104" y="23"/>
                          <a:pt x="104" y="23"/>
                          <a:pt x="104" y="23"/>
                        </a:cubicBezTo>
                        <a:cubicBezTo>
                          <a:pt x="104" y="22"/>
                          <a:pt x="104" y="21"/>
                          <a:pt x="103" y="21"/>
                        </a:cubicBezTo>
                        <a:cubicBezTo>
                          <a:pt x="102" y="20"/>
                          <a:pt x="101" y="21"/>
                          <a:pt x="101" y="21"/>
                        </a:cubicBezTo>
                        <a:cubicBezTo>
                          <a:pt x="99" y="25"/>
                          <a:pt x="99" y="25"/>
                          <a:pt x="99" y="25"/>
                        </a:cubicBezTo>
                        <a:cubicBezTo>
                          <a:pt x="99" y="25"/>
                          <a:pt x="99" y="26"/>
                          <a:pt x="100" y="27"/>
                        </a:cubicBezTo>
                        <a:cubicBezTo>
                          <a:pt x="101" y="27"/>
                          <a:pt x="101" y="27"/>
                          <a:pt x="102" y="26"/>
                        </a:cubicBezTo>
                        <a:close/>
                        <a:moveTo>
                          <a:pt x="96" y="36"/>
                        </a:moveTo>
                        <a:cubicBezTo>
                          <a:pt x="98" y="33"/>
                          <a:pt x="98" y="33"/>
                          <a:pt x="98" y="33"/>
                        </a:cubicBezTo>
                        <a:cubicBezTo>
                          <a:pt x="99" y="32"/>
                          <a:pt x="98" y="31"/>
                          <a:pt x="98" y="31"/>
                        </a:cubicBezTo>
                        <a:cubicBezTo>
                          <a:pt x="97" y="31"/>
                          <a:pt x="96" y="31"/>
                          <a:pt x="96" y="32"/>
                        </a:cubicBezTo>
                        <a:cubicBezTo>
                          <a:pt x="94" y="35"/>
                          <a:pt x="94" y="35"/>
                          <a:pt x="94" y="35"/>
                        </a:cubicBezTo>
                        <a:cubicBezTo>
                          <a:pt x="93" y="36"/>
                          <a:pt x="94" y="37"/>
                          <a:pt x="94" y="37"/>
                        </a:cubicBezTo>
                        <a:cubicBezTo>
                          <a:pt x="95" y="38"/>
                          <a:pt x="96" y="37"/>
                          <a:pt x="96" y="36"/>
                        </a:cubicBezTo>
                        <a:close/>
                        <a:moveTo>
                          <a:pt x="91" y="47"/>
                        </a:moveTo>
                        <a:cubicBezTo>
                          <a:pt x="93" y="43"/>
                          <a:pt x="93" y="43"/>
                          <a:pt x="93" y="43"/>
                        </a:cubicBezTo>
                        <a:cubicBezTo>
                          <a:pt x="93" y="43"/>
                          <a:pt x="93" y="42"/>
                          <a:pt x="92" y="41"/>
                        </a:cubicBezTo>
                        <a:cubicBezTo>
                          <a:pt x="91" y="41"/>
                          <a:pt x="90" y="41"/>
                          <a:pt x="90" y="42"/>
                        </a:cubicBezTo>
                        <a:cubicBezTo>
                          <a:pt x="88" y="45"/>
                          <a:pt x="88" y="45"/>
                          <a:pt x="88" y="45"/>
                        </a:cubicBezTo>
                        <a:cubicBezTo>
                          <a:pt x="88" y="46"/>
                          <a:pt x="88" y="47"/>
                          <a:pt x="89" y="47"/>
                        </a:cubicBezTo>
                        <a:cubicBezTo>
                          <a:pt x="90" y="48"/>
                          <a:pt x="90" y="48"/>
                          <a:pt x="91" y="47"/>
                        </a:cubicBezTo>
                        <a:close/>
                        <a:moveTo>
                          <a:pt x="85" y="57"/>
                        </a:moveTo>
                        <a:cubicBezTo>
                          <a:pt x="87" y="54"/>
                          <a:pt x="87" y="54"/>
                          <a:pt x="87" y="54"/>
                        </a:cubicBezTo>
                        <a:cubicBezTo>
                          <a:pt x="88" y="53"/>
                          <a:pt x="87" y="52"/>
                          <a:pt x="87" y="52"/>
                        </a:cubicBezTo>
                        <a:cubicBezTo>
                          <a:pt x="86" y="51"/>
                          <a:pt x="85" y="52"/>
                          <a:pt x="85" y="52"/>
                        </a:cubicBezTo>
                        <a:cubicBezTo>
                          <a:pt x="83" y="56"/>
                          <a:pt x="83" y="56"/>
                          <a:pt x="83" y="56"/>
                        </a:cubicBezTo>
                        <a:cubicBezTo>
                          <a:pt x="82" y="57"/>
                          <a:pt x="83" y="57"/>
                          <a:pt x="83" y="58"/>
                        </a:cubicBezTo>
                        <a:cubicBezTo>
                          <a:pt x="84" y="58"/>
                          <a:pt x="85" y="58"/>
                          <a:pt x="85" y="57"/>
                        </a:cubicBezTo>
                        <a:close/>
                        <a:moveTo>
                          <a:pt x="80" y="68"/>
                        </a:moveTo>
                        <a:cubicBezTo>
                          <a:pt x="82" y="64"/>
                          <a:pt x="82" y="64"/>
                          <a:pt x="82" y="64"/>
                        </a:cubicBezTo>
                        <a:cubicBezTo>
                          <a:pt x="82" y="63"/>
                          <a:pt x="82" y="62"/>
                          <a:pt x="81" y="62"/>
                        </a:cubicBezTo>
                        <a:cubicBezTo>
                          <a:pt x="80" y="62"/>
                          <a:pt x="79" y="62"/>
                          <a:pt x="79" y="63"/>
                        </a:cubicBezTo>
                        <a:cubicBezTo>
                          <a:pt x="77" y="66"/>
                          <a:pt x="77" y="66"/>
                          <a:pt x="77" y="66"/>
                        </a:cubicBezTo>
                        <a:cubicBezTo>
                          <a:pt x="77" y="67"/>
                          <a:pt x="77" y="68"/>
                          <a:pt x="78" y="68"/>
                        </a:cubicBezTo>
                        <a:cubicBezTo>
                          <a:pt x="79" y="69"/>
                          <a:pt x="79" y="68"/>
                          <a:pt x="80" y="68"/>
                        </a:cubicBezTo>
                        <a:close/>
                        <a:moveTo>
                          <a:pt x="74" y="78"/>
                        </a:moveTo>
                        <a:cubicBezTo>
                          <a:pt x="76" y="74"/>
                          <a:pt x="76" y="74"/>
                          <a:pt x="76" y="74"/>
                        </a:cubicBezTo>
                        <a:cubicBezTo>
                          <a:pt x="77" y="74"/>
                          <a:pt x="76" y="73"/>
                          <a:pt x="76" y="72"/>
                        </a:cubicBezTo>
                        <a:cubicBezTo>
                          <a:pt x="75" y="72"/>
                          <a:pt x="74" y="72"/>
                          <a:pt x="74" y="73"/>
                        </a:cubicBezTo>
                        <a:cubicBezTo>
                          <a:pt x="72" y="77"/>
                          <a:pt x="72" y="77"/>
                          <a:pt x="72" y="77"/>
                        </a:cubicBezTo>
                        <a:cubicBezTo>
                          <a:pt x="71" y="77"/>
                          <a:pt x="72" y="78"/>
                          <a:pt x="72" y="79"/>
                        </a:cubicBezTo>
                        <a:cubicBezTo>
                          <a:pt x="73" y="79"/>
                          <a:pt x="74" y="79"/>
                          <a:pt x="74" y="78"/>
                        </a:cubicBezTo>
                        <a:close/>
                        <a:moveTo>
                          <a:pt x="69" y="88"/>
                        </a:moveTo>
                        <a:cubicBezTo>
                          <a:pt x="71" y="85"/>
                          <a:pt x="71" y="85"/>
                          <a:pt x="71" y="85"/>
                        </a:cubicBezTo>
                        <a:cubicBezTo>
                          <a:pt x="71" y="84"/>
                          <a:pt x="71" y="83"/>
                          <a:pt x="70" y="83"/>
                        </a:cubicBezTo>
                        <a:cubicBezTo>
                          <a:pt x="69" y="82"/>
                          <a:pt x="68" y="83"/>
                          <a:pt x="68" y="83"/>
                        </a:cubicBezTo>
                        <a:cubicBezTo>
                          <a:pt x="66" y="87"/>
                          <a:pt x="66" y="87"/>
                          <a:pt x="66" y="87"/>
                        </a:cubicBezTo>
                        <a:cubicBezTo>
                          <a:pt x="66" y="88"/>
                          <a:pt x="66" y="89"/>
                          <a:pt x="67" y="89"/>
                        </a:cubicBezTo>
                        <a:cubicBezTo>
                          <a:pt x="68" y="89"/>
                          <a:pt x="69" y="89"/>
                          <a:pt x="69" y="88"/>
                        </a:cubicBezTo>
                        <a:close/>
                        <a:moveTo>
                          <a:pt x="63" y="99"/>
                        </a:moveTo>
                        <a:cubicBezTo>
                          <a:pt x="65" y="95"/>
                          <a:pt x="65" y="95"/>
                          <a:pt x="65" y="95"/>
                        </a:cubicBezTo>
                        <a:cubicBezTo>
                          <a:pt x="66" y="94"/>
                          <a:pt x="65" y="94"/>
                          <a:pt x="65" y="93"/>
                        </a:cubicBezTo>
                        <a:cubicBezTo>
                          <a:pt x="64" y="93"/>
                          <a:pt x="63" y="93"/>
                          <a:pt x="63" y="94"/>
                        </a:cubicBezTo>
                        <a:cubicBezTo>
                          <a:pt x="61" y="97"/>
                          <a:pt x="61" y="97"/>
                          <a:pt x="61" y="97"/>
                        </a:cubicBezTo>
                        <a:cubicBezTo>
                          <a:pt x="60" y="98"/>
                          <a:pt x="61" y="99"/>
                          <a:pt x="61" y="99"/>
                        </a:cubicBezTo>
                        <a:cubicBezTo>
                          <a:pt x="62" y="100"/>
                          <a:pt x="63" y="99"/>
                          <a:pt x="63" y="99"/>
                        </a:cubicBezTo>
                        <a:close/>
                        <a:moveTo>
                          <a:pt x="58" y="109"/>
                        </a:moveTo>
                        <a:cubicBezTo>
                          <a:pt x="60" y="106"/>
                          <a:pt x="60" y="106"/>
                          <a:pt x="60" y="106"/>
                        </a:cubicBezTo>
                        <a:cubicBezTo>
                          <a:pt x="60" y="105"/>
                          <a:pt x="60" y="104"/>
                          <a:pt x="59" y="104"/>
                        </a:cubicBezTo>
                        <a:cubicBezTo>
                          <a:pt x="58" y="103"/>
                          <a:pt x="57" y="103"/>
                          <a:pt x="57" y="104"/>
                        </a:cubicBezTo>
                        <a:cubicBezTo>
                          <a:pt x="55" y="108"/>
                          <a:pt x="55" y="108"/>
                          <a:pt x="55" y="108"/>
                        </a:cubicBezTo>
                        <a:cubicBezTo>
                          <a:pt x="55" y="108"/>
                          <a:pt x="55" y="109"/>
                          <a:pt x="56" y="110"/>
                        </a:cubicBezTo>
                        <a:cubicBezTo>
                          <a:pt x="57" y="110"/>
                          <a:pt x="58" y="110"/>
                          <a:pt x="58" y="109"/>
                        </a:cubicBezTo>
                        <a:close/>
                        <a:moveTo>
                          <a:pt x="52" y="119"/>
                        </a:moveTo>
                        <a:cubicBezTo>
                          <a:pt x="54" y="116"/>
                          <a:pt x="54" y="116"/>
                          <a:pt x="54" y="116"/>
                        </a:cubicBezTo>
                        <a:cubicBezTo>
                          <a:pt x="55" y="115"/>
                          <a:pt x="54" y="114"/>
                          <a:pt x="54" y="114"/>
                        </a:cubicBezTo>
                        <a:cubicBezTo>
                          <a:pt x="53" y="113"/>
                          <a:pt x="52" y="114"/>
                          <a:pt x="52" y="115"/>
                        </a:cubicBezTo>
                        <a:cubicBezTo>
                          <a:pt x="50" y="118"/>
                          <a:pt x="50" y="118"/>
                          <a:pt x="50" y="118"/>
                        </a:cubicBezTo>
                        <a:cubicBezTo>
                          <a:pt x="49" y="119"/>
                          <a:pt x="50" y="120"/>
                          <a:pt x="50" y="120"/>
                        </a:cubicBezTo>
                        <a:cubicBezTo>
                          <a:pt x="51" y="120"/>
                          <a:pt x="52" y="120"/>
                          <a:pt x="52" y="119"/>
                        </a:cubicBezTo>
                        <a:close/>
                        <a:moveTo>
                          <a:pt x="47" y="130"/>
                        </a:moveTo>
                        <a:cubicBezTo>
                          <a:pt x="49" y="126"/>
                          <a:pt x="49" y="126"/>
                          <a:pt x="49" y="126"/>
                        </a:cubicBezTo>
                        <a:cubicBezTo>
                          <a:pt x="49" y="126"/>
                          <a:pt x="49" y="125"/>
                          <a:pt x="48" y="124"/>
                        </a:cubicBezTo>
                        <a:cubicBezTo>
                          <a:pt x="47" y="124"/>
                          <a:pt x="46" y="124"/>
                          <a:pt x="46" y="125"/>
                        </a:cubicBezTo>
                        <a:cubicBezTo>
                          <a:pt x="44" y="128"/>
                          <a:pt x="44" y="128"/>
                          <a:pt x="44" y="128"/>
                        </a:cubicBezTo>
                        <a:cubicBezTo>
                          <a:pt x="44" y="129"/>
                          <a:pt x="44" y="130"/>
                          <a:pt x="45" y="130"/>
                        </a:cubicBezTo>
                        <a:cubicBezTo>
                          <a:pt x="46" y="131"/>
                          <a:pt x="47" y="130"/>
                          <a:pt x="47" y="130"/>
                        </a:cubicBezTo>
                        <a:close/>
                        <a:moveTo>
                          <a:pt x="41" y="140"/>
                        </a:moveTo>
                        <a:cubicBezTo>
                          <a:pt x="43" y="137"/>
                          <a:pt x="43" y="137"/>
                          <a:pt x="43" y="137"/>
                        </a:cubicBezTo>
                        <a:cubicBezTo>
                          <a:pt x="44" y="136"/>
                          <a:pt x="43" y="135"/>
                          <a:pt x="43" y="135"/>
                        </a:cubicBezTo>
                        <a:cubicBezTo>
                          <a:pt x="42" y="134"/>
                          <a:pt x="41" y="134"/>
                          <a:pt x="41" y="135"/>
                        </a:cubicBezTo>
                        <a:cubicBezTo>
                          <a:pt x="39" y="139"/>
                          <a:pt x="39" y="139"/>
                          <a:pt x="39" y="139"/>
                        </a:cubicBezTo>
                        <a:cubicBezTo>
                          <a:pt x="38" y="139"/>
                          <a:pt x="39" y="140"/>
                          <a:pt x="39" y="141"/>
                        </a:cubicBezTo>
                        <a:cubicBezTo>
                          <a:pt x="40" y="141"/>
                          <a:pt x="41" y="141"/>
                          <a:pt x="41" y="140"/>
                        </a:cubicBezTo>
                        <a:close/>
                        <a:moveTo>
                          <a:pt x="36" y="150"/>
                        </a:moveTo>
                        <a:cubicBezTo>
                          <a:pt x="38" y="147"/>
                          <a:pt x="38" y="147"/>
                          <a:pt x="38" y="147"/>
                        </a:cubicBezTo>
                        <a:cubicBezTo>
                          <a:pt x="38" y="146"/>
                          <a:pt x="38" y="145"/>
                          <a:pt x="37" y="145"/>
                        </a:cubicBezTo>
                        <a:cubicBezTo>
                          <a:pt x="36" y="145"/>
                          <a:pt x="36" y="145"/>
                          <a:pt x="35" y="146"/>
                        </a:cubicBezTo>
                        <a:cubicBezTo>
                          <a:pt x="33" y="149"/>
                          <a:pt x="33" y="149"/>
                          <a:pt x="33" y="149"/>
                        </a:cubicBezTo>
                        <a:cubicBezTo>
                          <a:pt x="33" y="150"/>
                          <a:pt x="33" y="151"/>
                          <a:pt x="34" y="151"/>
                        </a:cubicBezTo>
                        <a:cubicBezTo>
                          <a:pt x="35" y="151"/>
                          <a:pt x="36" y="151"/>
                          <a:pt x="36" y="150"/>
                        </a:cubicBezTo>
                        <a:close/>
                        <a:moveTo>
                          <a:pt x="30" y="161"/>
                        </a:moveTo>
                        <a:cubicBezTo>
                          <a:pt x="32" y="157"/>
                          <a:pt x="32" y="157"/>
                          <a:pt x="32" y="157"/>
                        </a:cubicBezTo>
                        <a:cubicBezTo>
                          <a:pt x="33" y="157"/>
                          <a:pt x="32" y="156"/>
                          <a:pt x="32" y="155"/>
                        </a:cubicBezTo>
                        <a:cubicBezTo>
                          <a:pt x="31" y="155"/>
                          <a:pt x="30" y="155"/>
                          <a:pt x="30" y="156"/>
                        </a:cubicBezTo>
                        <a:cubicBezTo>
                          <a:pt x="28" y="159"/>
                          <a:pt x="28" y="159"/>
                          <a:pt x="28" y="159"/>
                        </a:cubicBezTo>
                        <a:cubicBezTo>
                          <a:pt x="27" y="160"/>
                          <a:pt x="28" y="161"/>
                          <a:pt x="28" y="161"/>
                        </a:cubicBezTo>
                        <a:cubicBezTo>
                          <a:pt x="29" y="162"/>
                          <a:pt x="30" y="161"/>
                          <a:pt x="30" y="161"/>
                        </a:cubicBezTo>
                        <a:close/>
                        <a:moveTo>
                          <a:pt x="25" y="171"/>
                        </a:moveTo>
                        <a:cubicBezTo>
                          <a:pt x="27" y="168"/>
                          <a:pt x="27" y="168"/>
                          <a:pt x="27" y="168"/>
                        </a:cubicBezTo>
                        <a:cubicBezTo>
                          <a:pt x="27" y="167"/>
                          <a:pt x="27" y="166"/>
                          <a:pt x="26" y="166"/>
                        </a:cubicBezTo>
                        <a:cubicBezTo>
                          <a:pt x="25" y="165"/>
                          <a:pt x="25" y="166"/>
                          <a:pt x="24" y="166"/>
                        </a:cubicBezTo>
                        <a:cubicBezTo>
                          <a:pt x="22" y="170"/>
                          <a:pt x="22" y="170"/>
                          <a:pt x="22" y="170"/>
                        </a:cubicBezTo>
                        <a:cubicBezTo>
                          <a:pt x="22" y="170"/>
                          <a:pt x="22" y="171"/>
                          <a:pt x="23" y="172"/>
                        </a:cubicBezTo>
                        <a:cubicBezTo>
                          <a:pt x="24" y="172"/>
                          <a:pt x="25" y="172"/>
                          <a:pt x="25" y="171"/>
                        </a:cubicBezTo>
                        <a:close/>
                        <a:moveTo>
                          <a:pt x="19" y="181"/>
                        </a:moveTo>
                        <a:cubicBezTo>
                          <a:pt x="21" y="178"/>
                          <a:pt x="21" y="178"/>
                          <a:pt x="21" y="178"/>
                        </a:cubicBezTo>
                        <a:cubicBezTo>
                          <a:pt x="22" y="177"/>
                          <a:pt x="21" y="176"/>
                          <a:pt x="21" y="176"/>
                        </a:cubicBezTo>
                        <a:cubicBezTo>
                          <a:pt x="20" y="176"/>
                          <a:pt x="19" y="176"/>
                          <a:pt x="19" y="177"/>
                        </a:cubicBezTo>
                        <a:cubicBezTo>
                          <a:pt x="17" y="180"/>
                          <a:pt x="17" y="180"/>
                          <a:pt x="17" y="180"/>
                        </a:cubicBezTo>
                        <a:cubicBezTo>
                          <a:pt x="16" y="181"/>
                          <a:pt x="17" y="182"/>
                          <a:pt x="17" y="182"/>
                        </a:cubicBezTo>
                        <a:cubicBezTo>
                          <a:pt x="18" y="182"/>
                          <a:pt x="19" y="182"/>
                          <a:pt x="19" y="181"/>
                        </a:cubicBezTo>
                        <a:close/>
                        <a:moveTo>
                          <a:pt x="14" y="192"/>
                        </a:moveTo>
                        <a:cubicBezTo>
                          <a:pt x="16" y="188"/>
                          <a:pt x="16" y="188"/>
                          <a:pt x="16" y="188"/>
                        </a:cubicBezTo>
                        <a:cubicBezTo>
                          <a:pt x="16" y="188"/>
                          <a:pt x="16" y="187"/>
                          <a:pt x="15" y="186"/>
                        </a:cubicBezTo>
                        <a:cubicBezTo>
                          <a:pt x="14" y="186"/>
                          <a:pt x="14" y="186"/>
                          <a:pt x="13" y="187"/>
                        </a:cubicBezTo>
                        <a:cubicBezTo>
                          <a:pt x="11" y="190"/>
                          <a:pt x="11" y="190"/>
                          <a:pt x="11" y="190"/>
                        </a:cubicBezTo>
                        <a:cubicBezTo>
                          <a:pt x="11" y="191"/>
                          <a:pt x="11" y="192"/>
                          <a:pt x="12" y="192"/>
                        </a:cubicBezTo>
                        <a:cubicBezTo>
                          <a:pt x="13" y="193"/>
                          <a:pt x="14" y="193"/>
                          <a:pt x="14" y="192"/>
                        </a:cubicBezTo>
                        <a:close/>
                        <a:moveTo>
                          <a:pt x="9" y="202"/>
                        </a:moveTo>
                        <a:cubicBezTo>
                          <a:pt x="10" y="199"/>
                          <a:pt x="10" y="199"/>
                          <a:pt x="10" y="199"/>
                        </a:cubicBezTo>
                        <a:cubicBezTo>
                          <a:pt x="11" y="198"/>
                          <a:pt x="10" y="197"/>
                          <a:pt x="10" y="197"/>
                        </a:cubicBezTo>
                        <a:cubicBezTo>
                          <a:pt x="9" y="196"/>
                          <a:pt x="8" y="197"/>
                          <a:pt x="8" y="197"/>
                        </a:cubicBezTo>
                        <a:cubicBezTo>
                          <a:pt x="6" y="201"/>
                          <a:pt x="6" y="201"/>
                          <a:pt x="6" y="201"/>
                        </a:cubicBezTo>
                        <a:cubicBezTo>
                          <a:pt x="5" y="202"/>
                          <a:pt x="6" y="202"/>
                          <a:pt x="6" y="203"/>
                        </a:cubicBezTo>
                        <a:cubicBezTo>
                          <a:pt x="7" y="203"/>
                          <a:pt x="8" y="203"/>
                          <a:pt x="9" y="202"/>
                        </a:cubicBezTo>
                        <a:close/>
                        <a:moveTo>
                          <a:pt x="3" y="213"/>
                        </a:moveTo>
                        <a:cubicBezTo>
                          <a:pt x="5" y="209"/>
                          <a:pt x="5" y="209"/>
                          <a:pt x="5" y="209"/>
                        </a:cubicBezTo>
                        <a:cubicBezTo>
                          <a:pt x="5" y="208"/>
                          <a:pt x="5" y="207"/>
                          <a:pt x="4" y="207"/>
                        </a:cubicBezTo>
                        <a:cubicBezTo>
                          <a:pt x="3" y="207"/>
                          <a:pt x="3" y="207"/>
                          <a:pt x="2" y="208"/>
                        </a:cubicBezTo>
                        <a:cubicBezTo>
                          <a:pt x="0" y="211"/>
                          <a:pt x="0" y="211"/>
                          <a:pt x="0" y="211"/>
                        </a:cubicBezTo>
                        <a:cubicBezTo>
                          <a:pt x="0" y="212"/>
                          <a:pt x="0" y="213"/>
                          <a:pt x="1" y="213"/>
                        </a:cubicBezTo>
                        <a:cubicBezTo>
                          <a:pt x="2" y="214"/>
                          <a:pt x="3" y="213"/>
                          <a:pt x="3" y="213"/>
                        </a:cubicBezTo>
                        <a:close/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7" name="Freeform 295"/>
                  <p:cNvSpPr>
                    <a:spLocks/>
                  </p:cNvSpPr>
                  <p:nvPr/>
                </p:nvSpPr>
                <p:spPr bwMode="auto">
                  <a:xfrm>
                    <a:off x="8642350" y="4554538"/>
                    <a:ext cx="107950" cy="203200"/>
                  </a:xfrm>
                  <a:custGeom>
                    <a:avLst/>
                    <a:gdLst>
                      <a:gd name="T0" fmla="*/ 3 w 76"/>
                      <a:gd name="T1" fmla="*/ 140 h 141"/>
                      <a:gd name="T2" fmla="*/ 76 w 76"/>
                      <a:gd name="T3" fmla="*/ 3 h 141"/>
                      <a:gd name="T4" fmla="*/ 75 w 76"/>
                      <a:gd name="T5" fmla="*/ 1 h 141"/>
                      <a:gd name="T6" fmla="*/ 73 w 76"/>
                      <a:gd name="T7" fmla="*/ 1 h 141"/>
                      <a:gd name="T8" fmla="*/ 0 w 76"/>
                      <a:gd name="T9" fmla="*/ 138 h 141"/>
                      <a:gd name="T10" fmla="*/ 1 w 76"/>
                      <a:gd name="T11" fmla="*/ 140 h 141"/>
                      <a:gd name="T12" fmla="*/ 3 w 76"/>
                      <a:gd name="T13" fmla="*/ 140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6" h="141">
                        <a:moveTo>
                          <a:pt x="3" y="140"/>
                        </a:moveTo>
                        <a:cubicBezTo>
                          <a:pt x="76" y="3"/>
                          <a:pt x="76" y="3"/>
                          <a:pt x="76" y="3"/>
                        </a:cubicBezTo>
                        <a:cubicBezTo>
                          <a:pt x="76" y="2"/>
                          <a:pt x="76" y="1"/>
                          <a:pt x="75" y="1"/>
                        </a:cubicBezTo>
                        <a:cubicBezTo>
                          <a:pt x="74" y="0"/>
                          <a:pt x="73" y="0"/>
                          <a:pt x="73" y="1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9"/>
                          <a:pt x="0" y="140"/>
                          <a:pt x="1" y="140"/>
                        </a:cubicBezTo>
                        <a:cubicBezTo>
                          <a:pt x="2" y="141"/>
                          <a:pt x="3" y="140"/>
                          <a:pt x="3" y="140"/>
                        </a:cubicBezTo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8" name="Freeform 296"/>
                  <p:cNvSpPr>
                    <a:spLocks/>
                  </p:cNvSpPr>
                  <p:nvPr/>
                </p:nvSpPr>
                <p:spPr bwMode="auto">
                  <a:xfrm>
                    <a:off x="8408988" y="4548188"/>
                    <a:ext cx="236538" cy="209550"/>
                  </a:xfrm>
                  <a:custGeom>
                    <a:avLst/>
                    <a:gdLst>
                      <a:gd name="T0" fmla="*/ 1 w 165"/>
                      <a:gd name="T1" fmla="*/ 3 h 146"/>
                      <a:gd name="T2" fmla="*/ 163 w 165"/>
                      <a:gd name="T3" fmla="*/ 145 h 146"/>
                      <a:gd name="T4" fmla="*/ 165 w 165"/>
                      <a:gd name="T5" fmla="*/ 145 h 146"/>
                      <a:gd name="T6" fmla="*/ 165 w 165"/>
                      <a:gd name="T7" fmla="*/ 143 h 146"/>
                      <a:gd name="T8" fmla="*/ 3 w 165"/>
                      <a:gd name="T9" fmla="*/ 1 h 146"/>
                      <a:gd name="T10" fmla="*/ 1 w 165"/>
                      <a:gd name="T11" fmla="*/ 1 h 146"/>
                      <a:gd name="T12" fmla="*/ 1 w 165"/>
                      <a:gd name="T13" fmla="*/ 3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5" h="146">
                        <a:moveTo>
                          <a:pt x="1" y="3"/>
                        </a:moveTo>
                        <a:cubicBezTo>
                          <a:pt x="163" y="145"/>
                          <a:pt x="163" y="145"/>
                          <a:pt x="163" y="145"/>
                        </a:cubicBezTo>
                        <a:cubicBezTo>
                          <a:pt x="163" y="146"/>
                          <a:pt x="164" y="145"/>
                          <a:pt x="165" y="145"/>
                        </a:cubicBezTo>
                        <a:cubicBezTo>
                          <a:pt x="165" y="144"/>
                          <a:pt x="165" y="143"/>
                          <a:pt x="165" y="143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ubicBezTo>
                          <a:pt x="0" y="2"/>
                          <a:pt x="0" y="2"/>
                          <a:pt x="1" y="3"/>
                        </a:cubicBezTo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9" name="Freeform 297"/>
                  <p:cNvSpPr>
                    <a:spLocks/>
                  </p:cNvSpPr>
                  <p:nvPr/>
                </p:nvSpPr>
                <p:spPr bwMode="auto">
                  <a:xfrm>
                    <a:off x="8547100" y="4446588"/>
                    <a:ext cx="98425" cy="311150"/>
                  </a:xfrm>
                  <a:custGeom>
                    <a:avLst/>
                    <a:gdLst>
                      <a:gd name="T0" fmla="*/ 0 w 69"/>
                      <a:gd name="T1" fmla="*/ 2 h 217"/>
                      <a:gd name="T2" fmla="*/ 66 w 69"/>
                      <a:gd name="T3" fmla="*/ 215 h 217"/>
                      <a:gd name="T4" fmla="*/ 68 w 69"/>
                      <a:gd name="T5" fmla="*/ 216 h 217"/>
                      <a:gd name="T6" fmla="*/ 69 w 69"/>
                      <a:gd name="T7" fmla="*/ 214 h 217"/>
                      <a:gd name="T8" fmla="*/ 3 w 69"/>
                      <a:gd name="T9" fmla="*/ 1 h 217"/>
                      <a:gd name="T10" fmla="*/ 1 w 69"/>
                      <a:gd name="T11" fmla="*/ 0 h 217"/>
                      <a:gd name="T12" fmla="*/ 0 w 69"/>
                      <a:gd name="T13" fmla="*/ 2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217">
                        <a:moveTo>
                          <a:pt x="0" y="2"/>
                        </a:moveTo>
                        <a:cubicBezTo>
                          <a:pt x="66" y="215"/>
                          <a:pt x="66" y="215"/>
                          <a:pt x="66" y="215"/>
                        </a:cubicBezTo>
                        <a:cubicBezTo>
                          <a:pt x="67" y="216"/>
                          <a:pt x="67" y="217"/>
                          <a:pt x="68" y="216"/>
                        </a:cubicBezTo>
                        <a:cubicBezTo>
                          <a:pt x="69" y="216"/>
                          <a:pt x="69" y="215"/>
                          <a:pt x="69" y="214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0" name="Freeform 298"/>
                  <p:cNvSpPr>
                    <a:spLocks/>
                  </p:cNvSpPr>
                  <p:nvPr/>
                </p:nvSpPr>
                <p:spPr bwMode="auto">
                  <a:xfrm>
                    <a:off x="8547100" y="4076700"/>
                    <a:ext cx="141288" cy="374650"/>
                  </a:xfrm>
                  <a:custGeom>
                    <a:avLst/>
                    <a:gdLst>
                      <a:gd name="T0" fmla="*/ 96 w 99"/>
                      <a:gd name="T1" fmla="*/ 1 h 261"/>
                      <a:gd name="T2" fmla="*/ 0 w 99"/>
                      <a:gd name="T3" fmla="*/ 259 h 261"/>
                      <a:gd name="T4" fmla="*/ 1 w 99"/>
                      <a:gd name="T5" fmla="*/ 261 h 261"/>
                      <a:gd name="T6" fmla="*/ 3 w 99"/>
                      <a:gd name="T7" fmla="*/ 260 h 261"/>
                      <a:gd name="T8" fmla="*/ 98 w 99"/>
                      <a:gd name="T9" fmla="*/ 2 h 261"/>
                      <a:gd name="T10" fmla="*/ 97 w 99"/>
                      <a:gd name="T11" fmla="*/ 0 h 261"/>
                      <a:gd name="T12" fmla="*/ 96 w 99"/>
                      <a:gd name="T13" fmla="*/ 1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9" h="261">
                        <a:moveTo>
                          <a:pt x="96" y="1"/>
                        </a:moveTo>
                        <a:cubicBezTo>
                          <a:pt x="0" y="259"/>
                          <a:pt x="0" y="259"/>
                          <a:pt x="0" y="259"/>
                        </a:cubicBezTo>
                        <a:cubicBezTo>
                          <a:pt x="0" y="259"/>
                          <a:pt x="0" y="260"/>
                          <a:pt x="1" y="261"/>
                        </a:cubicBezTo>
                        <a:cubicBezTo>
                          <a:pt x="2" y="261"/>
                          <a:pt x="3" y="260"/>
                          <a:pt x="3" y="260"/>
                        </a:cubicBezTo>
                        <a:cubicBezTo>
                          <a:pt x="98" y="2"/>
                          <a:pt x="98" y="2"/>
                          <a:pt x="98" y="2"/>
                        </a:cubicBezTo>
                        <a:cubicBezTo>
                          <a:pt x="99" y="1"/>
                          <a:pt x="98" y="0"/>
                          <a:pt x="97" y="0"/>
                        </a:cubicBezTo>
                        <a:cubicBezTo>
                          <a:pt x="97" y="0"/>
                          <a:pt x="96" y="0"/>
                          <a:pt x="96" y="1"/>
                        </a:cubicBezTo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1" name="Freeform 299"/>
                  <p:cNvSpPr>
                    <a:spLocks/>
                  </p:cNvSpPr>
                  <p:nvPr/>
                </p:nvSpPr>
                <p:spPr bwMode="auto">
                  <a:xfrm>
                    <a:off x="8302625" y="4151313"/>
                    <a:ext cx="252413" cy="303213"/>
                  </a:xfrm>
                  <a:custGeom>
                    <a:avLst/>
                    <a:gdLst>
                      <a:gd name="T0" fmla="*/ 1 w 176"/>
                      <a:gd name="T1" fmla="*/ 7 h 212"/>
                      <a:gd name="T2" fmla="*/ 168 w 176"/>
                      <a:gd name="T3" fmla="*/ 210 h 212"/>
                      <a:gd name="T4" fmla="*/ 174 w 176"/>
                      <a:gd name="T5" fmla="*/ 210 h 212"/>
                      <a:gd name="T6" fmla="*/ 175 w 176"/>
                      <a:gd name="T7" fmla="*/ 205 h 212"/>
                      <a:gd name="T8" fmla="*/ 8 w 176"/>
                      <a:gd name="T9" fmla="*/ 2 h 212"/>
                      <a:gd name="T10" fmla="*/ 2 w 176"/>
                      <a:gd name="T11" fmla="*/ 1 h 212"/>
                      <a:gd name="T12" fmla="*/ 1 w 176"/>
                      <a:gd name="T13" fmla="*/ 7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6" h="212">
                        <a:moveTo>
                          <a:pt x="1" y="7"/>
                        </a:moveTo>
                        <a:cubicBezTo>
                          <a:pt x="168" y="210"/>
                          <a:pt x="168" y="210"/>
                          <a:pt x="168" y="210"/>
                        </a:cubicBezTo>
                        <a:cubicBezTo>
                          <a:pt x="170" y="211"/>
                          <a:pt x="172" y="212"/>
                          <a:pt x="174" y="210"/>
                        </a:cubicBezTo>
                        <a:cubicBezTo>
                          <a:pt x="176" y="209"/>
                          <a:pt x="176" y="206"/>
                          <a:pt x="175" y="205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6" y="0"/>
                          <a:pt x="4" y="0"/>
                          <a:pt x="2" y="1"/>
                        </a:cubicBezTo>
                        <a:cubicBezTo>
                          <a:pt x="0" y="3"/>
                          <a:pt x="0" y="5"/>
                          <a:pt x="1" y="7"/>
                        </a:cubicBezTo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" name="Freeform 300"/>
                  <p:cNvSpPr>
                    <a:spLocks/>
                  </p:cNvSpPr>
                  <p:nvPr/>
                </p:nvSpPr>
                <p:spPr bwMode="auto">
                  <a:xfrm>
                    <a:off x="8264525" y="4562475"/>
                    <a:ext cx="381000" cy="195263"/>
                  </a:xfrm>
                  <a:custGeom>
                    <a:avLst/>
                    <a:gdLst>
                      <a:gd name="T0" fmla="*/ 1 w 266"/>
                      <a:gd name="T1" fmla="*/ 3 h 136"/>
                      <a:gd name="T2" fmla="*/ 264 w 266"/>
                      <a:gd name="T3" fmla="*/ 135 h 136"/>
                      <a:gd name="T4" fmla="*/ 266 w 266"/>
                      <a:gd name="T5" fmla="*/ 135 h 136"/>
                      <a:gd name="T6" fmla="*/ 265 w 266"/>
                      <a:gd name="T7" fmla="*/ 132 h 136"/>
                      <a:gd name="T8" fmla="*/ 2 w 266"/>
                      <a:gd name="T9" fmla="*/ 0 h 136"/>
                      <a:gd name="T10" fmla="*/ 0 w 266"/>
                      <a:gd name="T11" fmla="*/ 1 h 136"/>
                      <a:gd name="T12" fmla="*/ 1 w 266"/>
                      <a:gd name="T13" fmla="*/ 3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66" h="136">
                        <a:moveTo>
                          <a:pt x="1" y="3"/>
                        </a:moveTo>
                        <a:cubicBezTo>
                          <a:pt x="264" y="135"/>
                          <a:pt x="264" y="135"/>
                          <a:pt x="264" y="135"/>
                        </a:cubicBezTo>
                        <a:cubicBezTo>
                          <a:pt x="265" y="136"/>
                          <a:pt x="266" y="135"/>
                          <a:pt x="266" y="135"/>
                        </a:cubicBezTo>
                        <a:cubicBezTo>
                          <a:pt x="266" y="134"/>
                          <a:pt x="266" y="133"/>
                          <a:pt x="265" y="132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0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3" name="Freeform 301"/>
                  <p:cNvSpPr>
                    <a:spLocks/>
                  </p:cNvSpPr>
                  <p:nvPr/>
                </p:nvSpPr>
                <p:spPr bwMode="auto">
                  <a:xfrm>
                    <a:off x="8264525" y="4154488"/>
                    <a:ext cx="47625" cy="412750"/>
                  </a:xfrm>
                  <a:custGeom>
                    <a:avLst/>
                    <a:gdLst>
                      <a:gd name="T0" fmla="*/ 30 w 33"/>
                      <a:gd name="T1" fmla="*/ 1 h 287"/>
                      <a:gd name="T2" fmla="*/ 0 w 33"/>
                      <a:gd name="T3" fmla="*/ 286 h 287"/>
                      <a:gd name="T4" fmla="*/ 2 w 33"/>
                      <a:gd name="T5" fmla="*/ 287 h 287"/>
                      <a:gd name="T6" fmla="*/ 3 w 33"/>
                      <a:gd name="T7" fmla="*/ 286 h 287"/>
                      <a:gd name="T8" fmla="*/ 33 w 33"/>
                      <a:gd name="T9" fmla="*/ 2 h 287"/>
                      <a:gd name="T10" fmla="*/ 32 w 33"/>
                      <a:gd name="T11" fmla="*/ 0 h 287"/>
                      <a:gd name="T12" fmla="*/ 30 w 33"/>
                      <a:gd name="T13" fmla="*/ 1 h 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3" h="287">
                        <a:moveTo>
                          <a:pt x="30" y="1"/>
                        </a:moveTo>
                        <a:cubicBezTo>
                          <a:pt x="0" y="286"/>
                          <a:pt x="0" y="286"/>
                          <a:pt x="0" y="286"/>
                        </a:cubicBezTo>
                        <a:cubicBezTo>
                          <a:pt x="0" y="286"/>
                          <a:pt x="1" y="287"/>
                          <a:pt x="2" y="287"/>
                        </a:cubicBezTo>
                        <a:cubicBezTo>
                          <a:pt x="2" y="287"/>
                          <a:pt x="3" y="287"/>
                          <a:pt x="3" y="286"/>
                        </a:cubicBezTo>
                        <a:cubicBezTo>
                          <a:pt x="33" y="2"/>
                          <a:pt x="33" y="2"/>
                          <a:pt x="33" y="2"/>
                        </a:cubicBezTo>
                        <a:cubicBezTo>
                          <a:pt x="33" y="1"/>
                          <a:pt x="33" y="0"/>
                          <a:pt x="32" y="0"/>
                        </a:cubicBezTo>
                        <a:cubicBezTo>
                          <a:pt x="31" y="0"/>
                          <a:pt x="30" y="1"/>
                          <a:pt x="30" y="1"/>
                        </a:cubicBezTo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4" name="Freeform 302"/>
                  <p:cNvSpPr>
                    <a:spLocks/>
                  </p:cNvSpPr>
                  <p:nvPr/>
                </p:nvSpPr>
                <p:spPr bwMode="auto">
                  <a:xfrm>
                    <a:off x="8547100" y="4446588"/>
                    <a:ext cx="260350" cy="4763"/>
                  </a:xfrm>
                  <a:custGeom>
                    <a:avLst/>
                    <a:gdLst>
                      <a:gd name="T0" fmla="*/ 181 w 182"/>
                      <a:gd name="T1" fmla="*/ 0 h 3"/>
                      <a:gd name="T2" fmla="*/ 1 w 182"/>
                      <a:gd name="T3" fmla="*/ 0 h 3"/>
                      <a:gd name="T4" fmla="*/ 0 w 182"/>
                      <a:gd name="T5" fmla="*/ 1 h 3"/>
                      <a:gd name="T6" fmla="*/ 1 w 182"/>
                      <a:gd name="T7" fmla="*/ 3 h 3"/>
                      <a:gd name="T8" fmla="*/ 181 w 182"/>
                      <a:gd name="T9" fmla="*/ 3 h 3"/>
                      <a:gd name="T10" fmla="*/ 182 w 182"/>
                      <a:gd name="T11" fmla="*/ 1 h 3"/>
                      <a:gd name="T12" fmla="*/ 181 w 182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82" h="3">
                        <a:moveTo>
                          <a:pt x="18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ubicBezTo>
                          <a:pt x="181" y="3"/>
                          <a:pt x="181" y="3"/>
                          <a:pt x="181" y="3"/>
                        </a:cubicBezTo>
                        <a:cubicBezTo>
                          <a:pt x="182" y="3"/>
                          <a:pt x="182" y="2"/>
                          <a:pt x="182" y="1"/>
                        </a:cubicBezTo>
                        <a:cubicBezTo>
                          <a:pt x="182" y="0"/>
                          <a:pt x="182" y="0"/>
                          <a:pt x="181" y="0"/>
                        </a:cubicBezTo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5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8207375" y="4505325"/>
                    <a:ext cx="119063" cy="11906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6" name="Freeform 304"/>
                  <p:cNvSpPr>
                    <a:spLocks/>
                  </p:cNvSpPr>
                  <p:nvPr/>
                </p:nvSpPr>
                <p:spPr bwMode="auto">
                  <a:xfrm>
                    <a:off x="8201025" y="4498975"/>
                    <a:ext cx="130175" cy="130175"/>
                  </a:xfrm>
                  <a:custGeom>
                    <a:avLst/>
                    <a:gdLst>
                      <a:gd name="T0" fmla="*/ 46 w 91"/>
                      <a:gd name="T1" fmla="*/ 4 h 91"/>
                      <a:gd name="T2" fmla="*/ 46 w 91"/>
                      <a:gd name="T3" fmla="*/ 8 h 91"/>
                      <a:gd name="T4" fmla="*/ 72 w 91"/>
                      <a:gd name="T5" fmla="*/ 19 h 91"/>
                      <a:gd name="T6" fmla="*/ 83 w 91"/>
                      <a:gd name="T7" fmla="*/ 46 h 91"/>
                      <a:gd name="T8" fmla="*/ 72 w 91"/>
                      <a:gd name="T9" fmla="*/ 72 h 91"/>
                      <a:gd name="T10" fmla="*/ 46 w 91"/>
                      <a:gd name="T11" fmla="*/ 83 h 91"/>
                      <a:gd name="T12" fmla="*/ 19 w 91"/>
                      <a:gd name="T13" fmla="*/ 72 h 91"/>
                      <a:gd name="T14" fmla="*/ 8 w 91"/>
                      <a:gd name="T15" fmla="*/ 46 h 91"/>
                      <a:gd name="T16" fmla="*/ 19 w 91"/>
                      <a:gd name="T17" fmla="*/ 19 h 91"/>
                      <a:gd name="T18" fmla="*/ 46 w 91"/>
                      <a:gd name="T19" fmla="*/ 8 h 91"/>
                      <a:gd name="T20" fmla="*/ 46 w 91"/>
                      <a:gd name="T21" fmla="*/ 4 h 91"/>
                      <a:gd name="T22" fmla="*/ 46 w 91"/>
                      <a:gd name="T23" fmla="*/ 0 h 91"/>
                      <a:gd name="T24" fmla="*/ 0 w 91"/>
                      <a:gd name="T25" fmla="*/ 46 h 91"/>
                      <a:gd name="T26" fmla="*/ 46 w 91"/>
                      <a:gd name="T27" fmla="*/ 91 h 91"/>
                      <a:gd name="T28" fmla="*/ 91 w 91"/>
                      <a:gd name="T29" fmla="*/ 46 h 91"/>
                      <a:gd name="T30" fmla="*/ 46 w 91"/>
                      <a:gd name="T31" fmla="*/ 0 h 91"/>
                      <a:gd name="T32" fmla="*/ 46 w 91"/>
                      <a:gd name="T33" fmla="*/ 4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91">
                        <a:moveTo>
                          <a:pt x="46" y="4"/>
                        </a:moveTo>
                        <a:cubicBezTo>
                          <a:pt x="46" y="8"/>
                          <a:pt x="46" y="8"/>
                          <a:pt x="46" y="8"/>
                        </a:cubicBezTo>
                        <a:cubicBezTo>
                          <a:pt x="56" y="8"/>
                          <a:pt x="66" y="12"/>
                          <a:pt x="72" y="19"/>
                        </a:cubicBezTo>
                        <a:cubicBezTo>
                          <a:pt x="79" y="26"/>
                          <a:pt x="83" y="35"/>
                          <a:pt x="83" y="46"/>
                        </a:cubicBezTo>
                        <a:cubicBezTo>
                          <a:pt x="83" y="56"/>
                          <a:pt x="79" y="66"/>
                          <a:pt x="72" y="72"/>
                        </a:cubicBezTo>
                        <a:cubicBezTo>
                          <a:pt x="66" y="79"/>
                          <a:pt x="56" y="83"/>
                          <a:pt x="46" y="83"/>
                        </a:cubicBezTo>
                        <a:cubicBezTo>
                          <a:pt x="35" y="83"/>
                          <a:pt x="26" y="79"/>
                          <a:pt x="19" y="72"/>
                        </a:cubicBezTo>
                        <a:cubicBezTo>
                          <a:pt x="12" y="66"/>
                          <a:pt x="8" y="56"/>
                          <a:pt x="8" y="46"/>
                        </a:cubicBezTo>
                        <a:cubicBezTo>
                          <a:pt x="8" y="35"/>
                          <a:pt x="12" y="26"/>
                          <a:pt x="19" y="19"/>
                        </a:cubicBezTo>
                        <a:cubicBezTo>
                          <a:pt x="26" y="12"/>
                          <a:pt x="35" y="8"/>
                          <a:pt x="46" y="8"/>
                        </a:cubicBezTo>
                        <a:cubicBezTo>
                          <a:pt x="46" y="4"/>
                          <a:pt x="46" y="4"/>
                          <a:pt x="46" y="4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21" y="0"/>
                          <a:pt x="0" y="21"/>
                          <a:pt x="0" y="46"/>
                        </a:cubicBezTo>
                        <a:cubicBezTo>
                          <a:pt x="0" y="71"/>
                          <a:pt x="21" y="91"/>
                          <a:pt x="46" y="91"/>
                        </a:cubicBezTo>
                        <a:cubicBezTo>
                          <a:pt x="71" y="91"/>
                          <a:pt x="91" y="71"/>
                          <a:pt x="91" y="46"/>
                        </a:cubicBezTo>
                        <a:cubicBezTo>
                          <a:pt x="91" y="21"/>
                          <a:pt x="71" y="0"/>
                          <a:pt x="46" y="0"/>
                        </a:cubicBezTo>
                        <a:lnTo>
                          <a:pt x="46" y="4"/>
                        </a:lnTo>
                        <a:close/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7" name="Oval 305"/>
                  <p:cNvSpPr>
                    <a:spLocks noChangeArrowheads="1"/>
                  </p:cNvSpPr>
                  <p:nvPr/>
                </p:nvSpPr>
                <p:spPr bwMode="auto">
                  <a:xfrm>
                    <a:off x="8648700" y="4041775"/>
                    <a:ext cx="74613" cy="7302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8" name="Freeform 306"/>
                  <p:cNvSpPr>
                    <a:spLocks/>
                  </p:cNvSpPr>
                  <p:nvPr/>
                </p:nvSpPr>
                <p:spPr bwMode="auto">
                  <a:xfrm>
                    <a:off x="8647113" y="4038600"/>
                    <a:ext cx="77788" cy="79375"/>
                  </a:xfrm>
                  <a:custGeom>
                    <a:avLst/>
                    <a:gdLst>
                      <a:gd name="T0" fmla="*/ 27 w 54"/>
                      <a:gd name="T1" fmla="*/ 2 h 55"/>
                      <a:gd name="T2" fmla="*/ 27 w 54"/>
                      <a:gd name="T3" fmla="*/ 3 h 55"/>
                      <a:gd name="T4" fmla="*/ 44 w 54"/>
                      <a:gd name="T5" fmla="*/ 10 h 55"/>
                      <a:gd name="T6" fmla="*/ 51 w 54"/>
                      <a:gd name="T7" fmla="*/ 27 h 55"/>
                      <a:gd name="T8" fmla="*/ 44 w 54"/>
                      <a:gd name="T9" fmla="*/ 45 h 55"/>
                      <a:gd name="T10" fmla="*/ 27 w 54"/>
                      <a:gd name="T11" fmla="*/ 52 h 55"/>
                      <a:gd name="T12" fmla="*/ 10 w 54"/>
                      <a:gd name="T13" fmla="*/ 45 h 55"/>
                      <a:gd name="T14" fmla="*/ 3 w 54"/>
                      <a:gd name="T15" fmla="*/ 27 h 55"/>
                      <a:gd name="T16" fmla="*/ 10 w 54"/>
                      <a:gd name="T17" fmla="*/ 10 h 55"/>
                      <a:gd name="T18" fmla="*/ 27 w 54"/>
                      <a:gd name="T19" fmla="*/ 3 h 55"/>
                      <a:gd name="T20" fmla="*/ 27 w 54"/>
                      <a:gd name="T21" fmla="*/ 2 h 55"/>
                      <a:gd name="T22" fmla="*/ 27 w 54"/>
                      <a:gd name="T23" fmla="*/ 0 h 55"/>
                      <a:gd name="T24" fmla="*/ 0 w 54"/>
                      <a:gd name="T25" fmla="*/ 27 h 55"/>
                      <a:gd name="T26" fmla="*/ 27 w 54"/>
                      <a:gd name="T27" fmla="*/ 55 h 55"/>
                      <a:gd name="T28" fmla="*/ 54 w 54"/>
                      <a:gd name="T29" fmla="*/ 27 h 55"/>
                      <a:gd name="T30" fmla="*/ 27 w 54"/>
                      <a:gd name="T31" fmla="*/ 0 h 55"/>
                      <a:gd name="T32" fmla="*/ 27 w 54"/>
                      <a:gd name="T33" fmla="*/ 2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4" h="55">
                        <a:moveTo>
                          <a:pt x="27" y="2"/>
                        </a:moveTo>
                        <a:cubicBezTo>
                          <a:pt x="27" y="3"/>
                          <a:pt x="27" y="3"/>
                          <a:pt x="27" y="3"/>
                        </a:cubicBezTo>
                        <a:cubicBezTo>
                          <a:pt x="34" y="3"/>
                          <a:pt x="40" y="6"/>
                          <a:pt x="44" y="10"/>
                        </a:cubicBezTo>
                        <a:cubicBezTo>
                          <a:pt x="49" y="15"/>
                          <a:pt x="51" y="21"/>
                          <a:pt x="51" y="27"/>
                        </a:cubicBezTo>
                        <a:cubicBezTo>
                          <a:pt x="51" y="34"/>
                          <a:pt x="49" y="40"/>
                          <a:pt x="44" y="45"/>
                        </a:cubicBezTo>
                        <a:cubicBezTo>
                          <a:pt x="40" y="49"/>
                          <a:pt x="34" y="52"/>
                          <a:pt x="27" y="52"/>
                        </a:cubicBezTo>
                        <a:cubicBezTo>
                          <a:pt x="20" y="52"/>
                          <a:pt x="14" y="49"/>
                          <a:pt x="10" y="45"/>
                        </a:cubicBezTo>
                        <a:cubicBezTo>
                          <a:pt x="5" y="40"/>
                          <a:pt x="3" y="34"/>
                          <a:pt x="3" y="27"/>
                        </a:cubicBezTo>
                        <a:cubicBezTo>
                          <a:pt x="3" y="21"/>
                          <a:pt x="5" y="15"/>
                          <a:pt x="10" y="10"/>
                        </a:cubicBezTo>
                        <a:cubicBezTo>
                          <a:pt x="14" y="6"/>
                          <a:pt x="20" y="3"/>
                          <a:pt x="27" y="3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2" y="0"/>
                          <a:pt x="0" y="12"/>
                          <a:pt x="0" y="27"/>
                        </a:cubicBezTo>
                        <a:cubicBezTo>
                          <a:pt x="0" y="43"/>
                          <a:pt x="12" y="55"/>
                          <a:pt x="27" y="55"/>
                        </a:cubicBezTo>
                        <a:cubicBezTo>
                          <a:pt x="42" y="55"/>
                          <a:pt x="54" y="43"/>
                          <a:pt x="54" y="27"/>
                        </a:cubicBezTo>
                        <a:cubicBezTo>
                          <a:pt x="54" y="12"/>
                          <a:pt x="42" y="0"/>
                          <a:pt x="27" y="0"/>
                        </a:cubicBezTo>
                        <a:lnTo>
                          <a:pt x="27" y="2"/>
                        </a:lnTo>
                        <a:close/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9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8272463" y="4121150"/>
                    <a:ext cx="74613" cy="7302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0" name="Freeform 308"/>
                  <p:cNvSpPr>
                    <a:spLocks/>
                  </p:cNvSpPr>
                  <p:nvPr/>
                </p:nvSpPr>
                <p:spPr bwMode="auto">
                  <a:xfrm>
                    <a:off x="8270875" y="4117975"/>
                    <a:ext cx="77788" cy="79375"/>
                  </a:xfrm>
                  <a:custGeom>
                    <a:avLst/>
                    <a:gdLst>
                      <a:gd name="T0" fmla="*/ 28 w 55"/>
                      <a:gd name="T1" fmla="*/ 2 h 55"/>
                      <a:gd name="T2" fmla="*/ 28 w 55"/>
                      <a:gd name="T3" fmla="*/ 4 h 55"/>
                      <a:gd name="T4" fmla="*/ 44 w 55"/>
                      <a:gd name="T5" fmla="*/ 11 h 55"/>
                      <a:gd name="T6" fmla="*/ 51 w 55"/>
                      <a:gd name="T7" fmla="*/ 28 h 55"/>
                      <a:gd name="T8" fmla="*/ 44 w 55"/>
                      <a:gd name="T9" fmla="*/ 44 h 55"/>
                      <a:gd name="T10" fmla="*/ 28 w 55"/>
                      <a:gd name="T11" fmla="*/ 51 h 55"/>
                      <a:gd name="T12" fmla="*/ 11 w 55"/>
                      <a:gd name="T13" fmla="*/ 44 h 55"/>
                      <a:gd name="T14" fmla="*/ 4 w 55"/>
                      <a:gd name="T15" fmla="*/ 28 h 55"/>
                      <a:gd name="T16" fmla="*/ 11 w 55"/>
                      <a:gd name="T17" fmla="*/ 11 h 55"/>
                      <a:gd name="T18" fmla="*/ 28 w 55"/>
                      <a:gd name="T19" fmla="*/ 4 h 55"/>
                      <a:gd name="T20" fmla="*/ 28 w 55"/>
                      <a:gd name="T21" fmla="*/ 2 h 55"/>
                      <a:gd name="T22" fmla="*/ 28 w 55"/>
                      <a:gd name="T23" fmla="*/ 0 h 55"/>
                      <a:gd name="T24" fmla="*/ 0 w 55"/>
                      <a:gd name="T25" fmla="*/ 28 h 55"/>
                      <a:gd name="T26" fmla="*/ 28 w 55"/>
                      <a:gd name="T27" fmla="*/ 55 h 55"/>
                      <a:gd name="T28" fmla="*/ 55 w 55"/>
                      <a:gd name="T29" fmla="*/ 28 h 55"/>
                      <a:gd name="T30" fmla="*/ 28 w 55"/>
                      <a:gd name="T31" fmla="*/ 0 h 55"/>
                      <a:gd name="T32" fmla="*/ 28 w 55"/>
                      <a:gd name="T33" fmla="*/ 2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5" h="55">
                        <a:moveTo>
                          <a:pt x="28" y="2"/>
                        </a:moveTo>
                        <a:cubicBezTo>
                          <a:pt x="28" y="4"/>
                          <a:pt x="28" y="4"/>
                          <a:pt x="28" y="4"/>
                        </a:cubicBezTo>
                        <a:cubicBezTo>
                          <a:pt x="34" y="4"/>
                          <a:pt x="40" y="6"/>
                          <a:pt x="44" y="11"/>
                        </a:cubicBezTo>
                        <a:cubicBezTo>
                          <a:pt x="49" y="15"/>
                          <a:pt x="51" y="21"/>
                          <a:pt x="51" y="28"/>
                        </a:cubicBezTo>
                        <a:cubicBezTo>
                          <a:pt x="51" y="34"/>
                          <a:pt x="49" y="40"/>
                          <a:pt x="44" y="44"/>
                        </a:cubicBezTo>
                        <a:cubicBezTo>
                          <a:pt x="40" y="49"/>
                          <a:pt x="34" y="51"/>
                          <a:pt x="28" y="51"/>
                        </a:cubicBezTo>
                        <a:cubicBezTo>
                          <a:pt x="21" y="51"/>
                          <a:pt x="15" y="49"/>
                          <a:pt x="11" y="44"/>
                        </a:cubicBezTo>
                        <a:cubicBezTo>
                          <a:pt x="6" y="40"/>
                          <a:pt x="4" y="34"/>
                          <a:pt x="4" y="28"/>
                        </a:cubicBezTo>
                        <a:cubicBezTo>
                          <a:pt x="4" y="21"/>
                          <a:pt x="6" y="15"/>
                          <a:pt x="11" y="11"/>
                        </a:cubicBezTo>
                        <a:cubicBezTo>
                          <a:pt x="15" y="6"/>
                          <a:pt x="21" y="4"/>
                          <a:pt x="28" y="4"/>
                        </a:cubicBezTo>
                        <a:cubicBezTo>
                          <a:pt x="28" y="2"/>
                          <a:pt x="28" y="2"/>
                          <a:pt x="28" y="2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12" y="0"/>
                          <a:pt x="0" y="12"/>
                          <a:pt x="0" y="28"/>
                        </a:cubicBezTo>
                        <a:cubicBezTo>
                          <a:pt x="0" y="43"/>
                          <a:pt x="12" y="55"/>
                          <a:pt x="28" y="55"/>
                        </a:cubicBezTo>
                        <a:cubicBezTo>
                          <a:pt x="43" y="55"/>
                          <a:pt x="55" y="43"/>
                          <a:pt x="55" y="28"/>
                        </a:cubicBezTo>
                        <a:cubicBezTo>
                          <a:pt x="55" y="12"/>
                          <a:pt x="43" y="0"/>
                          <a:pt x="28" y="0"/>
                        </a:cubicBezTo>
                        <a:cubicBezTo>
                          <a:pt x="28" y="2"/>
                          <a:pt x="28" y="2"/>
                          <a:pt x="28" y="2"/>
                        </a:cubicBezTo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1" name="Freeform 309"/>
                  <p:cNvSpPr>
                    <a:spLocks/>
                  </p:cNvSpPr>
                  <p:nvPr/>
                </p:nvSpPr>
                <p:spPr bwMode="auto">
                  <a:xfrm>
                    <a:off x="8275638" y="4124325"/>
                    <a:ext cx="68263" cy="66675"/>
                  </a:xfrm>
                  <a:custGeom>
                    <a:avLst/>
                    <a:gdLst>
                      <a:gd name="T0" fmla="*/ 24 w 47"/>
                      <a:gd name="T1" fmla="*/ 0 h 47"/>
                      <a:gd name="T2" fmla="*/ 7 w 47"/>
                      <a:gd name="T3" fmla="*/ 7 h 47"/>
                      <a:gd name="T4" fmla="*/ 0 w 47"/>
                      <a:gd name="T5" fmla="*/ 24 h 47"/>
                      <a:gd name="T6" fmla="*/ 7 w 47"/>
                      <a:gd name="T7" fmla="*/ 40 h 47"/>
                      <a:gd name="T8" fmla="*/ 24 w 47"/>
                      <a:gd name="T9" fmla="*/ 47 h 47"/>
                      <a:gd name="T10" fmla="*/ 40 w 47"/>
                      <a:gd name="T11" fmla="*/ 40 h 47"/>
                      <a:gd name="T12" fmla="*/ 47 w 47"/>
                      <a:gd name="T13" fmla="*/ 24 h 47"/>
                      <a:gd name="T14" fmla="*/ 40 w 47"/>
                      <a:gd name="T15" fmla="*/ 7 h 47"/>
                      <a:gd name="T16" fmla="*/ 24 w 47"/>
                      <a:gd name="T17" fmla="*/ 0 h 47"/>
                      <a:gd name="T18" fmla="*/ 24 w 47"/>
                      <a:gd name="T19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7" h="47">
                        <a:moveTo>
                          <a:pt x="24" y="0"/>
                        </a:moveTo>
                        <a:cubicBezTo>
                          <a:pt x="17" y="0"/>
                          <a:pt x="11" y="2"/>
                          <a:pt x="7" y="7"/>
                        </a:cubicBezTo>
                        <a:cubicBezTo>
                          <a:pt x="2" y="11"/>
                          <a:pt x="0" y="17"/>
                          <a:pt x="0" y="24"/>
                        </a:cubicBezTo>
                        <a:cubicBezTo>
                          <a:pt x="0" y="30"/>
                          <a:pt x="2" y="36"/>
                          <a:pt x="7" y="40"/>
                        </a:cubicBezTo>
                        <a:cubicBezTo>
                          <a:pt x="11" y="45"/>
                          <a:pt x="17" y="47"/>
                          <a:pt x="24" y="47"/>
                        </a:cubicBezTo>
                        <a:cubicBezTo>
                          <a:pt x="30" y="47"/>
                          <a:pt x="36" y="45"/>
                          <a:pt x="40" y="40"/>
                        </a:cubicBezTo>
                        <a:cubicBezTo>
                          <a:pt x="45" y="36"/>
                          <a:pt x="47" y="30"/>
                          <a:pt x="47" y="24"/>
                        </a:cubicBezTo>
                        <a:cubicBezTo>
                          <a:pt x="47" y="17"/>
                          <a:pt x="45" y="11"/>
                          <a:pt x="40" y="7"/>
                        </a:cubicBezTo>
                        <a:cubicBezTo>
                          <a:pt x="36" y="2"/>
                          <a:pt x="30" y="0"/>
                          <a:pt x="24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</a:path>
                    </a:pathLst>
                  </a:custGeom>
                  <a:solidFill>
                    <a:srgbClr val="D8DA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2" name="Freeform 310"/>
                  <p:cNvSpPr>
                    <a:spLocks noEditPoints="1"/>
                  </p:cNvSpPr>
                  <p:nvPr/>
                </p:nvSpPr>
                <p:spPr bwMode="auto">
                  <a:xfrm>
                    <a:off x="8272463" y="4121150"/>
                    <a:ext cx="74613" cy="73025"/>
                  </a:xfrm>
                  <a:custGeom>
                    <a:avLst/>
                    <a:gdLst>
                      <a:gd name="T0" fmla="*/ 26 w 51"/>
                      <a:gd name="T1" fmla="*/ 49 h 51"/>
                      <a:gd name="T2" fmla="*/ 9 w 51"/>
                      <a:gd name="T3" fmla="*/ 42 h 51"/>
                      <a:gd name="T4" fmla="*/ 2 w 51"/>
                      <a:gd name="T5" fmla="*/ 26 h 51"/>
                      <a:gd name="T6" fmla="*/ 9 w 51"/>
                      <a:gd name="T7" fmla="*/ 9 h 51"/>
                      <a:gd name="T8" fmla="*/ 26 w 51"/>
                      <a:gd name="T9" fmla="*/ 2 h 51"/>
                      <a:gd name="T10" fmla="*/ 26 w 51"/>
                      <a:gd name="T11" fmla="*/ 2 h 51"/>
                      <a:gd name="T12" fmla="*/ 42 w 51"/>
                      <a:gd name="T13" fmla="*/ 9 h 51"/>
                      <a:gd name="T14" fmla="*/ 49 w 51"/>
                      <a:gd name="T15" fmla="*/ 26 h 51"/>
                      <a:gd name="T16" fmla="*/ 42 w 51"/>
                      <a:gd name="T17" fmla="*/ 42 h 51"/>
                      <a:gd name="T18" fmla="*/ 26 w 51"/>
                      <a:gd name="T19" fmla="*/ 49 h 51"/>
                      <a:gd name="T20" fmla="*/ 26 w 51"/>
                      <a:gd name="T21" fmla="*/ 0 h 51"/>
                      <a:gd name="T22" fmla="*/ 0 w 51"/>
                      <a:gd name="T23" fmla="*/ 26 h 51"/>
                      <a:gd name="T24" fmla="*/ 26 w 51"/>
                      <a:gd name="T25" fmla="*/ 51 h 51"/>
                      <a:gd name="T26" fmla="*/ 51 w 51"/>
                      <a:gd name="T27" fmla="*/ 26 h 51"/>
                      <a:gd name="T28" fmla="*/ 26 w 51"/>
                      <a:gd name="T29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1" h="51">
                        <a:moveTo>
                          <a:pt x="26" y="49"/>
                        </a:moveTo>
                        <a:cubicBezTo>
                          <a:pt x="19" y="49"/>
                          <a:pt x="13" y="47"/>
                          <a:pt x="9" y="42"/>
                        </a:cubicBezTo>
                        <a:cubicBezTo>
                          <a:pt x="4" y="38"/>
                          <a:pt x="2" y="32"/>
                          <a:pt x="2" y="26"/>
                        </a:cubicBezTo>
                        <a:cubicBezTo>
                          <a:pt x="2" y="19"/>
                          <a:pt x="4" y="13"/>
                          <a:pt x="9" y="9"/>
                        </a:cubicBezTo>
                        <a:cubicBezTo>
                          <a:pt x="13" y="4"/>
                          <a:pt x="19" y="2"/>
                          <a:pt x="26" y="2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32" y="2"/>
                          <a:pt x="38" y="4"/>
                          <a:pt x="42" y="9"/>
                        </a:cubicBezTo>
                        <a:cubicBezTo>
                          <a:pt x="47" y="13"/>
                          <a:pt x="49" y="19"/>
                          <a:pt x="49" y="26"/>
                        </a:cubicBezTo>
                        <a:cubicBezTo>
                          <a:pt x="49" y="32"/>
                          <a:pt x="47" y="38"/>
                          <a:pt x="42" y="42"/>
                        </a:cubicBezTo>
                        <a:cubicBezTo>
                          <a:pt x="38" y="47"/>
                          <a:pt x="32" y="49"/>
                          <a:pt x="26" y="49"/>
                        </a:cubicBezTo>
                        <a:moveTo>
                          <a:pt x="26" y="0"/>
                        </a:moveTo>
                        <a:cubicBezTo>
                          <a:pt x="11" y="0"/>
                          <a:pt x="0" y="11"/>
                          <a:pt x="0" y="26"/>
                        </a:cubicBezTo>
                        <a:cubicBezTo>
                          <a:pt x="0" y="40"/>
                          <a:pt x="11" y="51"/>
                          <a:pt x="26" y="51"/>
                        </a:cubicBezTo>
                        <a:cubicBezTo>
                          <a:pt x="40" y="51"/>
                          <a:pt x="51" y="40"/>
                          <a:pt x="51" y="26"/>
                        </a:cubicBezTo>
                        <a:cubicBezTo>
                          <a:pt x="51" y="11"/>
                          <a:pt x="40" y="0"/>
                          <a:pt x="26" y="0"/>
                        </a:cubicBezTo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3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8682038" y="4265613"/>
                    <a:ext cx="74613" cy="7461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4" name="Freeform 312"/>
                  <p:cNvSpPr>
                    <a:spLocks/>
                  </p:cNvSpPr>
                  <p:nvPr/>
                </p:nvSpPr>
                <p:spPr bwMode="auto">
                  <a:xfrm>
                    <a:off x="8678863" y="4262438"/>
                    <a:ext cx="79375" cy="79375"/>
                  </a:xfrm>
                  <a:custGeom>
                    <a:avLst/>
                    <a:gdLst>
                      <a:gd name="T0" fmla="*/ 28 w 55"/>
                      <a:gd name="T1" fmla="*/ 2 h 55"/>
                      <a:gd name="T2" fmla="*/ 28 w 55"/>
                      <a:gd name="T3" fmla="*/ 3 h 55"/>
                      <a:gd name="T4" fmla="*/ 45 w 55"/>
                      <a:gd name="T5" fmla="*/ 11 h 55"/>
                      <a:gd name="T6" fmla="*/ 52 w 55"/>
                      <a:gd name="T7" fmla="*/ 28 h 55"/>
                      <a:gd name="T8" fmla="*/ 45 w 55"/>
                      <a:gd name="T9" fmla="*/ 45 h 55"/>
                      <a:gd name="T10" fmla="*/ 28 w 55"/>
                      <a:gd name="T11" fmla="*/ 52 h 55"/>
                      <a:gd name="T12" fmla="*/ 11 w 55"/>
                      <a:gd name="T13" fmla="*/ 45 h 55"/>
                      <a:gd name="T14" fmla="*/ 3 w 55"/>
                      <a:gd name="T15" fmla="*/ 28 h 55"/>
                      <a:gd name="T16" fmla="*/ 11 w 55"/>
                      <a:gd name="T17" fmla="*/ 11 h 55"/>
                      <a:gd name="T18" fmla="*/ 28 w 55"/>
                      <a:gd name="T19" fmla="*/ 3 h 55"/>
                      <a:gd name="T20" fmla="*/ 28 w 55"/>
                      <a:gd name="T21" fmla="*/ 2 h 55"/>
                      <a:gd name="T22" fmla="*/ 28 w 55"/>
                      <a:gd name="T23" fmla="*/ 0 h 55"/>
                      <a:gd name="T24" fmla="*/ 0 w 55"/>
                      <a:gd name="T25" fmla="*/ 28 h 55"/>
                      <a:gd name="T26" fmla="*/ 28 w 55"/>
                      <a:gd name="T27" fmla="*/ 55 h 55"/>
                      <a:gd name="T28" fmla="*/ 55 w 55"/>
                      <a:gd name="T29" fmla="*/ 28 h 55"/>
                      <a:gd name="T30" fmla="*/ 28 w 55"/>
                      <a:gd name="T31" fmla="*/ 0 h 55"/>
                      <a:gd name="T32" fmla="*/ 28 w 55"/>
                      <a:gd name="T33" fmla="*/ 2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5" h="55">
                        <a:moveTo>
                          <a:pt x="28" y="2"/>
                        </a:moveTo>
                        <a:cubicBezTo>
                          <a:pt x="28" y="3"/>
                          <a:pt x="28" y="3"/>
                          <a:pt x="28" y="3"/>
                        </a:cubicBezTo>
                        <a:cubicBezTo>
                          <a:pt x="34" y="3"/>
                          <a:pt x="41" y="6"/>
                          <a:pt x="45" y="11"/>
                        </a:cubicBezTo>
                        <a:cubicBezTo>
                          <a:pt x="49" y="15"/>
                          <a:pt x="52" y="21"/>
                          <a:pt x="52" y="28"/>
                        </a:cubicBezTo>
                        <a:cubicBezTo>
                          <a:pt x="52" y="35"/>
                          <a:pt x="49" y="41"/>
                          <a:pt x="45" y="45"/>
                        </a:cubicBezTo>
                        <a:cubicBezTo>
                          <a:pt x="41" y="50"/>
                          <a:pt x="34" y="52"/>
                          <a:pt x="28" y="52"/>
                        </a:cubicBezTo>
                        <a:cubicBezTo>
                          <a:pt x="21" y="52"/>
                          <a:pt x="15" y="50"/>
                          <a:pt x="11" y="45"/>
                        </a:cubicBezTo>
                        <a:cubicBezTo>
                          <a:pt x="6" y="41"/>
                          <a:pt x="3" y="35"/>
                          <a:pt x="3" y="28"/>
                        </a:cubicBezTo>
                        <a:cubicBezTo>
                          <a:pt x="3" y="21"/>
                          <a:pt x="6" y="15"/>
                          <a:pt x="11" y="11"/>
                        </a:cubicBezTo>
                        <a:cubicBezTo>
                          <a:pt x="15" y="6"/>
                          <a:pt x="21" y="3"/>
                          <a:pt x="28" y="3"/>
                        </a:cubicBezTo>
                        <a:cubicBezTo>
                          <a:pt x="28" y="2"/>
                          <a:pt x="28" y="2"/>
                          <a:pt x="28" y="2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13" y="0"/>
                          <a:pt x="0" y="13"/>
                          <a:pt x="0" y="28"/>
                        </a:cubicBezTo>
                        <a:cubicBezTo>
                          <a:pt x="0" y="43"/>
                          <a:pt x="13" y="55"/>
                          <a:pt x="28" y="55"/>
                        </a:cubicBezTo>
                        <a:cubicBezTo>
                          <a:pt x="43" y="55"/>
                          <a:pt x="55" y="43"/>
                          <a:pt x="55" y="28"/>
                        </a:cubicBezTo>
                        <a:cubicBezTo>
                          <a:pt x="55" y="13"/>
                          <a:pt x="43" y="0"/>
                          <a:pt x="28" y="0"/>
                        </a:cubicBezTo>
                        <a:lnTo>
                          <a:pt x="28" y="2"/>
                        </a:lnTo>
                        <a:close/>
                      </a:path>
                    </a:pathLst>
                  </a:custGeom>
                  <a:solidFill>
                    <a:srgbClr val="40B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5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8450263" y="4348163"/>
                    <a:ext cx="198438" cy="20002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6" name="Freeform 314"/>
                  <p:cNvSpPr>
                    <a:spLocks/>
                  </p:cNvSpPr>
                  <p:nvPr/>
                </p:nvSpPr>
                <p:spPr bwMode="auto">
                  <a:xfrm>
                    <a:off x="8450263" y="4348163"/>
                    <a:ext cx="198438" cy="200025"/>
                  </a:xfrm>
                  <a:custGeom>
                    <a:avLst/>
                    <a:gdLst>
                      <a:gd name="T0" fmla="*/ 69 w 139"/>
                      <a:gd name="T1" fmla="*/ 0 h 139"/>
                      <a:gd name="T2" fmla="*/ 28 w 139"/>
                      <a:gd name="T3" fmla="*/ 13 h 139"/>
                      <a:gd name="T4" fmla="*/ 22 w 139"/>
                      <a:gd name="T5" fmla="*/ 18 h 139"/>
                      <a:gd name="T6" fmla="*/ 0 w 139"/>
                      <a:gd name="T7" fmla="*/ 69 h 139"/>
                      <a:gd name="T8" fmla="*/ 69 w 139"/>
                      <a:gd name="T9" fmla="*/ 139 h 139"/>
                      <a:gd name="T10" fmla="*/ 139 w 139"/>
                      <a:gd name="T11" fmla="*/ 69 h 139"/>
                      <a:gd name="T12" fmla="*/ 139 w 139"/>
                      <a:gd name="T13" fmla="*/ 68 h 139"/>
                      <a:gd name="T14" fmla="*/ 95 w 139"/>
                      <a:gd name="T15" fmla="*/ 4 h 139"/>
                      <a:gd name="T16" fmla="*/ 92 w 139"/>
                      <a:gd name="T17" fmla="*/ 3 h 139"/>
                      <a:gd name="T18" fmla="*/ 69 w 139"/>
                      <a:gd name="T19" fmla="*/ 0 h 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9" h="139">
                        <a:moveTo>
                          <a:pt x="69" y="0"/>
                        </a:moveTo>
                        <a:cubicBezTo>
                          <a:pt x="54" y="0"/>
                          <a:pt x="40" y="5"/>
                          <a:pt x="28" y="13"/>
                        </a:cubicBezTo>
                        <a:cubicBezTo>
                          <a:pt x="26" y="15"/>
                          <a:pt x="24" y="16"/>
                          <a:pt x="22" y="18"/>
                        </a:cubicBezTo>
                        <a:cubicBezTo>
                          <a:pt x="8" y="31"/>
                          <a:pt x="0" y="49"/>
                          <a:pt x="0" y="69"/>
                        </a:cubicBezTo>
                        <a:cubicBezTo>
                          <a:pt x="0" y="108"/>
                          <a:pt x="31" y="139"/>
                          <a:pt x="69" y="139"/>
                        </a:cubicBezTo>
                        <a:cubicBezTo>
                          <a:pt x="108" y="139"/>
                          <a:pt x="139" y="108"/>
                          <a:pt x="139" y="69"/>
                        </a:cubicBezTo>
                        <a:cubicBezTo>
                          <a:pt x="139" y="69"/>
                          <a:pt x="139" y="68"/>
                          <a:pt x="139" y="68"/>
                        </a:cubicBezTo>
                        <a:cubicBezTo>
                          <a:pt x="138" y="39"/>
                          <a:pt x="120" y="14"/>
                          <a:pt x="95" y="4"/>
                        </a:cubicBezTo>
                        <a:cubicBezTo>
                          <a:pt x="94" y="4"/>
                          <a:pt x="93" y="4"/>
                          <a:pt x="92" y="3"/>
                        </a:cubicBezTo>
                        <a:cubicBezTo>
                          <a:pt x="85" y="1"/>
                          <a:pt x="77" y="0"/>
                          <a:pt x="69" y="0"/>
                        </a:cubicBezTo>
                      </a:path>
                    </a:pathLst>
                  </a:custGeom>
                  <a:solidFill>
                    <a:srgbClr val="D8DA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7" name="Freeform 315"/>
                  <p:cNvSpPr>
                    <a:spLocks/>
                  </p:cNvSpPr>
                  <p:nvPr/>
                </p:nvSpPr>
                <p:spPr bwMode="auto">
                  <a:xfrm>
                    <a:off x="8443913" y="4343400"/>
                    <a:ext cx="211138" cy="211138"/>
                  </a:xfrm>
                  <a:custGeom>
                    <a:avLst/>
                    <a:gdLst>
                      <a:gd name="T0" fmla="*/ 73 w 147"/>
                      <a:gd name="T1" fmla="*/ 4 h 147"/>
                      <a:gd name="T2" fmla="*/ 73 w 147"/>
                      <a:gd name="T3" fmla="*/ 8 h 147"/>
                      <a:gd name="T4" fmla="*/ 120 w 147"/>
                      <a:gd name="T5" fmla="*/ 27 h 147"/>
                      <a:gd name="T6" fmla="*/ 139 w 147"/>
                      <a:gd name="T7" fmla="*/ 73 h 147"/>
                      <a:gd name="T8" fmla="*/ 120 w 147"/>
                      <a:gd name="T9" fmla="*/ 120 h 147"/>
                      <a:gd name="T10" fmla="*/ 73 w 147"/>
                      <a:gd name="T11" fmla="*/ 139 h 147"/>
                      <a:gd name="T12" fmla="*/ 27 w 147"/>
                      <a:gd name="T13" fmla="*/ 120 h 147"/>
                      <a:gd name="T14" fmla="*/ 8 w 147"/>
                      <a:gd name="T15" fmla="*/ 73 h 147"/>
                      <a:gd name="T16" fmla="*/ 27 w 147"/>
                      <a:gd name="T17" fmla="*/ 27 h 147"/>
                      <a:gd name="T18" fmla="*/ 73 w 147"/>
                      <a:gd name="T19" fmla="*/ 8 h 147"/>
                      <a:gd name="T20" fmla="*/ 73 w 147"/>
                      <a:gd name="T21" fmla="*/ 4 h 147"/>
                      <a:gd name="T22" fmla="*/ 73 w 147"/>
                      <a:gd name="T23" fmla="*/ 0 h 147"/>
                      <a:gd name="T24" fmla="*/ 0 w 147"/>
                      <a:gd name="T25" fmla="*/ 73 h 147"/>
                      <a:gd name="T26" fmla="*/ 73 w 147"/>
                      <a:gd name="T27" fmla="*/ 147 h 147"/>
                      <a:gd name="T28" fmla="*/ 147 w 147"/>
                      <a:gd name="T29" fmla="*/ 73 h 147"/>
                      <a:gd name="T30" fmla="*/ 73 w 147"/>
                      <a:gd name="T31" fmla="*/ 0 h 147"/>
                      <a:gd name="T32" fmla="*/ 73 w 147"/>
                      <a:gd name="T33" fmla="*/ 4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47" h="147">
                        <a:moveTo>
                          <a:pt x="73" y="4"/>
                        </a:moveTo>
                        <a:cubicBezTo>
                          <a:pt x="73" y="8"/>
                          <a:pt x="73" y="8"/>
                          <a:pt x="73" y="8"/>
                        </a:cubicBezTo>
                        <a:cubicBezTo>
                          <a:pt x="92" y="8"/>
                          <a:pt x="108" y="15"/>
                          <a:pt x="120" y="27"/>
                        </a:cubicBezTo>
                        <a:cubicBezTo>
                          <a:pt x="132" y="39"/>
                          <a:pt x="139" y="55"/>
                          <a:pt x="139" y="73"/>
                        </a:cubicBezTo>
                        <a:cubicBezTo>
                          <a:pt x="139" y="91"/>
                          <a:pt x="132" y="108"/>
                          <a:pt x="120" y="120"/>
                        </a:cubicBezTo>
                        <a:cubicBezTo>
                          <a:pt x="108" y="131"/>
                          <a:pt x="92" y="139"/>
                          <a:pt x="73" y="139"/>
                        </a:cubicBezTo>
                        <a:cubicBezTo>
                          <a:pt x="55" y="139"/>
                          <a:pt x="39" y="131"/>
                          <a:pt x="27" y="120"/>
                        </a:cubicBezTo>
                        <a:cubicBezTo>
                          <a:pt x="15" y="108"/>
                          <a:pt x="8" y="91"/>
                          <a:pt x="8" y="73"/>
                        </a:cubicBezTo>
                        <a:cubicBezTo>
                          <a:pt x="8" y="55"/>
                          <a:pt x="15" y="39"/>
                          <a:pt x="27" y="27"/>
                        </a:cubicBezTo>
                        <a:cubicBezTo>
                          <a:pt x="39" y="15"/>
                          <a:pt x="55" y="8"/>
                          <a:pt x="73" y="8"/>
                        </a:cubicBezTo>
                        <a:cubicBezTo>
                          <a:pt x="73" y="4"/>
                          <a:pt x="73" y="4"/>
                          <a:pt x="73" y="4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33" y="0"/>
                          <a:pt x="0" y="33"/>
                          <a:pt x="0" y="73"/>
                        </a:cubicBezTo>
                        <a:cubicBezTo>
                          <a:pt x="0" y="114"/>
                          <a:pt x="33" y="147"/>
                          <a:pt x="73" y="147"/>
                        </a:cubicBezTo>
                        <a:cubicBezTo>
                          <a:pt x="114" y="147"/>
                          <a:pt x="147" y="114"/>
                          <a:pt x="147" y="73"/>
                        </a:cubicBezTo>
                        <a:cubicBezTo>
                          <a:pt x="147" y="33"/>
                          <a:pt x="114" y="0"/>
                          <a:pt x="73" y="0"/>
                        </a:cubicBezTo>
                        <a:lnTo>
                          <a:pt x="73" y="4"/>
                        </a:lnTo>
                        <a:close/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8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8488363" y="4381500"/>
                    <a:ext cx="68263" cy="6985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9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8286750" y="4135438"/>
                    <a:ext cx="33338" cy="3333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0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8772525" y="4413250"/>
                    <a:ext cx="68263" cy="6826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1" name="Freeform 319"/>
                  <p:cNvSpPr>
                    <a:spLocks/>
                  </p:cNvSpPr>
                  <p:nvPr/>
                </p:nvSpPr>
                <p:spPr bwMode="auto">
                  <a:xfrm>
                    <a:off x="8770938" y="4411663"/>
                    <a:ext cx="71438" cy="71438"/>
                  </a:xfrm>
                  <a:custGeom>
                    <a:avLst/>
                    <a:gdLst>
                      <a:gd name="T0" fmla="*/ 25 w 50"/>
                      <a:gd name="T1" fmla="*/ 1 h 50"/>
                      <a:gd name="T2" fmla="*/ 25 w 50"/>
                      <a:gd name="T3" fmla="*/ 3 h 50"/>
                      <a:gd name="T4" fmla="*/ 41 w 50"/>
                      <a:gd name="T5" fmla="*/ 9 h 50"/>
                      <a:gd name="T6" fmla="*/ 47 w 50"/>
                      <a:gd name="T7" fmla="*/ 25 h 50"/>
                      <a:gd name="T8" fmla="*/ 41 w 50"/>
                      <a:gd name="T9" fmla="*/ 41 h 50"/>
                      <a:gd name="T10" fmla="*/ 25 w 50"/>
                      <a:gd name="T11" fmla="*/ 47 h 50"/>
                      <a:gd name="T12" fmla="*/ 9 w 50"/>
                      <a:gd name="T13" fmla="*/ 41 h 50"/>
                      <a:gd name="T14" fmla="*/ 3 w 50"/>
                      <a:gd name="T15" fmla="*/ 25 h 50"/>
                      <a:gd name="T16" fmla="*/ 9 w 50"/>
                      <a:gd name="T17" fmla="*/ 9 h 50"/>
                      <a:gd name="T18" fmla="*/ 25 w 50"/>
                      <a:gd name="T19" fmla="*/ 3 h 50"/>
                      <a:gd name="T20" fmla="*/ 25 w 50"/>
                      <a:gd name="T21" fmla="*/ 1 h 50"/>
                      <a:gd name="T22" fmla="*/ 25 w 50"/>
                      <a:gd name="T23" fmla="*/ 0 h 50"/>
                      <a:gd name="T24" fmla="*/ 0 w 50"/>
                      <a:gd name="T25" fmla="*/ 25 h 50"/>
                      <a:gd name="T26" fmla="*/ 25 w 50"/>
                      <a:gd name="T27" fmla="*/ 50 h 50"/>
                      <a:gd name="T28" fmla="*/ 50 w 50"/>
                      <a:gd name="T29" fmla="*/ 25 h 50"/>
                      <a:gd name="T30" fmla="*/ 25 w 50"/>
                      <a:gd name="T31" fmla="*/ 0 h 50"/>
                      <a:gd name="T32" fmla="*/ 25 w 50"/>
                      <a:gd name="T33" fmla="*/ 1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1"/>
                        </a:moveTo>
                        <a:cubicBezTo>
                          <a:pt x="25" y="3"/>
                          <a:pt x="25" y="3"/>
                          <a:pt x="25" y="3"/>
                        </a:cubicBezTo>
                        <a:cubicBezTo>
                          <a:pt x="31" y="3"/>
                          <a:pt x="37" y="5"/>
                          <a:pt x="41" y="9"/>
                        </a:cubicBezTo>
                        <a:cubicBezTo>
                          <a:pt x="45" y="13"/>
                          <a:pt x="47" y="19"/>
                          <a:pt x="47" y="25"/>
                        </a:cubicBezTo>
                        <a:cubicBezTo>
                          <a:pt x="47" y="31"/>
                          <a:pt x="45" y="37"/>
                          <a:pt x="41" y="41"/>
                        </a:cubicBezTo>
                        <a:cubicBezTo>
                          <a:pt x="37" y="45"/>
                          <a:pt x="31" y="47"/>
                          <a:pt x="25" y="47"/>
                        </a:cubicBezTo>
                        <a:cubicBezTo>
                          <a:pt x="19" y="47"/>
                          <a:pt x="13" y="45"/>
                          <a:pt x="9" y="41"/>
                        </a:cubicBezTo>
                        <a:cubicBezTo>
                          <a:pt x="5" y="37"/>
                          <a:pt x="3" y="31"/>
                          <a:pt x="3" y="25"/>
                        </a:cubicBezTo>
                        <a:cubicBezTo>
                          <a:pt x="3" y="19"/>
                          <a:pt x="5" y="13"/>
                          <a:pt x="9" y="9"/>
                        </a:cubicBezTo>
                        <a:cubicBezTo>
                          <a:pt x="13" y="5"/>
                          <a:pt x="19" y="3"/>
                          <a:pt x="25" y="3"/>
                        </a:cubicBezTo>
                        <a:cubicBezTo>
                          <a:pt x="25" y="1"/>
                          <a:pt x="25" y="1"/>
                          <a:pt x="25" y="1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39"/>
                          <a:pt x="11" y="50"/>
                          <a:pt x="25" y="50"/>
                        </a:cubicBezTo>
                        <a:cubicBezTo>
                          <a:pt x="39" y="50"/>
                          <a:pt x="50" y="39"/>
                          <a:pt x="50" y="25"/>
                        </a:cubicBezTo>
                        <a:cubicBezTo>
                          <a:pt x="50" y="11"/>
                          <a:pt x="39" y="0"/>
                          <a:pt x="25" y="0"/>
                        </a:cubicBezTo>
                        <a:lnTo>
                          <a:pt x="25" y="1"/>
                        </a:lnTo>
                        <a:close/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2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8609013" y="4718050"/>
                    <a:ext cx="71438" cy="7302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3" name="Freeform 321"/>
                  <p:cNvSpPr>
                    <a:spLocks/>
                  </p:cNvSpPr>
                  <p:nvPr/>
                </p:nvSpPr>
                <p:spPr bwMode="auto">
                  <a:xfrm>
                    <a:off x="8605838" y="4716463"/>
                    <a:ext cx="76200" cy="76200"/>
                  </a:xfrm>
                  <a:custGeom>
                    <a:avLst/>
                    <a:gdLst>
                      <a:gd name="T0" fmla="*/ 27 w 53"/>
                      <a:gd name="T1" fmla="*/ 2 h 53"/>
                      <a:gd name="T2" fmla="*/ 27 w 53"/>
                      <a:gd name="T3" fmla="*/ 3 h 53"/>
                      <a:gd name="T4" fmla="*/ 43 w 53"/>
                      <a:gd name="T5" fmla="*/ 10 h 53"/>
                      <a:gd name="T6" fmla="*/ 50 w 53"/>
                      <a:gd name="T7" fmla="*/ 27 h 53"/>
                      <a:gd name="T8" fmla="*/ 43 w 53"/>
                      <a:gd name="T9" fmla="*/ 43 h 53"/>
                      <a:gd name="T10" fmla="*/ 27 w 53"/>
                      <a:gd name="T11" fmla="*/ 50 h 53"/>
                      <a:gd name="T12" fmla="*/ 10 w 53"/>
                      <a:gd name="T13" fmla="*/ 43 h 53"/>
                      <a:gd name="T14" fmla="*/ 3 w 53"/>
                      <a:gd name="T15" fmla="*/ 27 h 53"/>
                      <a:gd name="T16" fmla="*/ 10 w 53"/>
                      <a:gd name="T17" fmla="*/ 10 h 53"/>
                      <a:gd name="T18" fmla="*/ 27 w 53"/>
                      <a:gd name="T19" fmla="*/ 3 h 53"/>
                      <a:gd name="T20" fmla="*/ 27 w 53"/>
                      <a:gd name="T21" fmla="*/ 2 h 53"/>
                      <a:gd name="T22" fmla="*/ 27 w 53"/>
                      <a:gd name="T23" fmla="*/ 0 h 53"/>
                      <a:gd name="T24" fmla="*/ 0 w 53"/>
                      <a:gd name="T25" fmla="*/ 27 h 53"/>
                      <a:gd name="T26" fmla="*/ 27 w 53"/>
                      <a:gd name="T27" fmla="*/ 53 h 53"/>
                      <a:gd name="T28" fmla="*/ 53 w 53"/>
                      <a:gd name="T29" fmla="*/ 27 h 53"/>
                      <a:gd name="T30" fmla="*/ 27 w 53"/>
                      <a:gd name="T31" fmla="*/ 0 h 53"/>
                      <a:gd name="T32" fmla="*/ 27 w 53"/>
                      <a:gd name="T33" fmla="*/ 2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53">
                        <a:moveTo>
                          <a:pt x="27" y="2"/>
                        </a:moveTo>
                        <a:cubicBezTo>
                          <a:pt x="27" y="3"/>
                          <a:pt x="27" y="3"/>
                          <a:pt x="27" y="3"/>
                        </a:cubicBezTo>
                        <a:cubicBezTo>
                          <a:pt x="33" y="3"/>
                          <a:pt x="39" y="6"/>
                          <a:pt x="43" y="10"/>
                        </a:cubicBezTo>
                        <a:cubicBezTo>
                          <a:pt x="47" y="15"/>
                          <a:pt x="50" y="20"/>
                          <a:pt x="50" y="27"/>
                        </a:cubicBezTo>
                        <a:cubicBezTo>
                          <a:pt x="50" y="33"/>
                          <a:pt x="47" y="39"/>
                          <a:pt x="43" y="43"/>
                        </a:cubicBezTo>
                        <a:cubicBezTo>
                          <a:pt x="39" y="48"/>
                          <a:pt x="33" y="50"/>
                          <a:pt x="27" y="50"/>
                        </a:cubicBezTo>
                        <a:cubicBezTo>
                          <a:pt x="20" y="50"/>
                          <a:pt x="14" y="48"/>
                          <a:pt x="10" y="43"/>
                        </a:cubicBezTo>
                        <a:cubicBezTo>
                          <a:pt x="6" y="39"/>
                          <a:pt x="3" y="33"/>
                          <a:pt x="3" y="27"/>
                        </a:cubicBezTo>
                        <a:cubicBezTo>
                          <a:pt x="3" y="20"/>
                          <a:pt x="6" y="15"/>
                          <a:pt x="10" y="10"/>
                        </a:cubicBezTo>
                        <a:cubicBezTo>
                          <a:pt x="14" y="6"/>
                          <a:pt x="20" y="3"/>
                          <a:pt x="27" y="3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2" y="0"/>
                          <a:pt x="0" y="12"/>
                          <a:pt x="0" y="27"/>
                        </a:cubicBezTo>
                        <a:cubicBezTo>
                          <a:pt x="0" y="41"/>
                          <a:pt x="12" y="53"/>
                          <a:pt x="27" y="53"/>
                        </a:cubicBezTo>
                        <a:cubicBezTo>
                          <a:pt x="41" y="53"/>
                          <a:pt x="53" y="41"/>
                          <a:pt x="53" y="27"/>
                        </a:cubicBezTo>
                        <a:cubicBezTo>
                          <a:pt x="53" y="12"/>
                          <a:pt x="41" y="0"/>
                          <a:pt x="27" y="0"/>
                        </a:cubicBezTo>
                        <a:lnTo>
                          <a:pt x="27" y="2"/>
                        </a:lnTo>
                        <a:close/>
                      </a:path>
                    </a:pathLst>
                  </a:custGeom>
                  <a:solidFill>
                    <a:srgbClr val="2732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4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8382000" y="4519613"/>
                    <a:ext cx="58738" cy="5715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5" name="Freeform 323"/>
                  <p:cNvSpPr>
                    <a:spLocks/>
                  </p:cNvSpPr>
                  <p:nvPr/>
                </p:nvSpPr>
                <p:spPr bwMode="auto">
                  <a:xfrm>
                    <a:off x="8380413" y="4516438"/>
                    <a:ext cx="61913" cy="61913"/>
                  </a:xfrm>
                  <a:custGeom>
                    <a:avLst/>
                    <a:gdLst>
                      <a:gd name="T0" fmla="*/ 22 w 43"/>
                      <a:gd name="T1" fmla="*/ 2 h 43"/>
                      <a:gd name="T2" fmla="*/ 22 w 43"/>
                      <a:gd name="T3" fmla="*/ 3 h 43"/>
                      <a:gd name="T4" fmla="*/ 35 w 43"/>
                      <a:gd name="T5" fmla="*/ 9 h 43"/>
                      <a:gd name="T6" fmla="*/ 40 w 43"/>
                      <a:gd name="T7" fmla="*/ 22 h 43"/>
                      <a:gd name="T8" fmla="*/ 35 w 43"/>
                      <a:gd name="T9" fmla="*/ 35 h 43"/>
                      <a:gd name="T10" fmla="*/ 22 w 43"/>
                      <a:gd name="T11" fmla="*/ 40 h 43"/>
                      <a:gd name="T12" fmla="*/ 8 w 43"/>
                      <a:gd name="T13" fmla="*/ 35 h 43"/>
                      <a:gd name="T14" fmla="*/ 3 w 43"/>
                      <a:gd name="T15" fmla="*/ 22 h 43"/>
                      <a:gd name="T16" fmla="*/ 8 w 43"/>
                      <a:gd name="T17" fmla="*/ 9 h 43"/>
                      <a:gd name="T18" fmla="*/ 22 w 43"/>
                      <a:gd name="T19" fmla="*/ 3 h 43"/>
                      <a:gd name="T20" fmla="*/ 22 w 43"/>
                      <a:gd name="T21" fmla="*/ 2 h 43"/>
                      <a:gd name="T22" fmla="*/ 22 w 43"/>
                      <a:gd name="T23" fmla="*/ 0 h 43"/>
                      <a:gd name="T24" fmla="*/ 0 w 43"/>
                      <a:gd name="T25" fmla="*/ 22 h 43"/>
                      <a:gd name="T26" fmla="*/ 22 w 43"/>
                      <a:gd name="T27" fmla="*/ 43 h 43"/>
                      <a:gd name="T28" fmla="*/ 43 w 43"/>
                      <a:gd name="T29" fmla="*/ 22 h 43"/>
                      <a:gd name="T30" fmla="*/ 22 w 43"/>
                      <a:gd name="T31" fmla="*/ 0 h 43"/>
                      <a:gd name="T32" fmla="*/ 22 w 43"/>
                      <a:gd name="T33" fmla="*/ 2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3" h="43">
                        <a:moveTo>
                          <a:pt x="22" y="2"/>
                        </a:move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7" y="3"/>
                          <a:pt x="31" y="5"/>
                          <a:pt x="35" y="9"/>
                        </a:cubicBezTo>
                        <a:cubicBezTo>
                          <a:pt x="38" y="12"/>
                          <a:pt x="40" y="17"/>
                          <a:pt x="40" y="22"/>
                        </a:cubicBezTo>
                        <a:cubicBezTo>
                          <a:pt x="40" y="27"/>
                          <a:pt x="38" y="32"/>
                          <a:pt x="35" y="35"/>
                        </a:cubicBezTo>
                        <a:cubicBezTo>
                          <a:pt x="31" y="38"/>
                          <a:pt x="27" y="40"/>
                          <a:pt x="22" y="40"/>
                        </a:cubicBezTo>
                        <a:cubicBezTo>
                          <a:pt x="16" y="40"/>
                          <a:pt x="12" y="38"/>
                          <a:pt x="8" y="35"/>
                        </a:cubicBezTo>
                        <a:cubicBezTo>
                          <a:pt x="5" y="32"/>
                          <a:pt x="3" y="27"/>
                          <a:pt x="3" y="22"/>
                        </a:cubicBezTo>
                        <a:cubicBezTo>
                          <a:pt x="3" y="17"/>
                          <a:pt x="5" y="12"/>
                          <a:pt x="8" y="9"/>
                        </a:cubicBezTo>
                        <a:cubicBezTo>
                          <a:pt x="12" y="5"/>
                          <a:pt x="16" y="3"/>
                          <a:pt x="22" y="3"/>
                        </a:cubicBezTo>
                        <a:cubicBezTo>
                          <a:pt x="22" y="2"/>
                          <a:pt x="22" y="2"/>
                          <a:pt x="22" y="2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10" y="0"/>
                          <a:pt x="0" y="10"/>
                          <a:pt x="0" y="22"/>
                        </a:cubicBezTo>
                        <a:cubicBezTo>
                          <a:pt x="0" y="34"/>
                          <a:pt x="10" y="43"/>
                          <a:pt x="22" y="43"/>
                        </a:cubicBezTo>
                        <a:cubicBezTo>
                          <a:pt x="34" y="43"/>
                          <a:pt x="43" y="34"/>
                          <a:pt x="43" y="22"/>
                        </a:cubicBezTo>
                        <a:cubicBezTo>
                          <a:pt x="43" y="10"/>
                          <a:pt x="34" y="0"/>
                          <a:pt x="22" y="0"/>
                        </a:cubicBezTo>
                        <a:lnTo>
                          <a:pt x="22" y="2"/>
                        </a:lnTo>
                        <a:close/>
                      </a:path>
                    </a:pathLst>
                  </a:custGeom>
                  <a:solidFill>
                    <a:srgbClr val="40B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71" name="Прямоугольник 370"/>
              <p:cNvSpPr/>
              <p:nvPr/>
            </p:nvSpPr>
            <p:spPr>
              <a:xfrm>
                <a:off x="2935543" y="6084671"/>
                <a:ext cx="134957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rgbClr val="2732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Системы распределенного реестра</a:t>
                </a:r>
                <a:endParaRPr lang="ru-RU" sz="1000" b="1" i="1" dirty="0" smtClean="0">
                  <a:solidFill>
                    <a:srgbClr val="2732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5021729" y="2443708"/>
              <a:ext cx="1112494" cy="1384647"/>
              <a:chOff x="5630977" y="5207855"/>
              <a:chExt cx="1112494" cy="1384647"/>
            </a:xfrm>
          </p:grpSpPr>
          <p:grpSp>
            <p:nvGrpSpPr>
              <p:cNvPr id="359" name="Группа 358"/>
              <p:cNvGrpSpPr/>
              <p:nvPr/>
            </p:nvGrpSpPr>
            <p:grpSpPr>
              <a:xfrm>
                <a:off x="5669011" y="5207855"/>
                <a:ext cx="990600" cy="990600"/>
                <a:chOff x="7918450" y="2693988"/>
                <a:chExt cx="990600" cy="990600"/>
              </a:xfrm>
            </p:grpSpPr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7918450" y="2693988"/>
                  <a:ext cx="990600" cy="990600"/>
                </a:xfrm>
                <a:custGeom>
                  <a:avLst/>
                  <a:gdLst>
                    <a:gd name="T0" fmla="*/ 346 w 691"/>
                    <a:gd name="T1" fmla="*/ 1 h 691"/>
                    <a:gd name="T2" fmla="*/ 346 w 691"/>
                    <a:gd name="T3" fmla="*/ 3 h 691"/>
                    <a:gd name="T4" fmla="*/ 588 w 691"/>
                    <a:gd name="T5" fmla="*/ 103 h 691"/>
                    <a:gd name="T6" fmla="*/ 688 w 691"/>
                    <a:gd name="T7" fmla="*/ 345 h 691"/>
                    <a:gd name="T8" fmla="*/ 588 w 691"/>
                    <a:gd name="T9" fmla="*/ 587 h 691"/>
                    <a:gd name="T10" fmla="*/ 346 w 691"/>
                    <a:gd name="T11" fmla="*/ 688 h 691"/>
                    <a:gd name="T12" fmla="*/ 103 w 691"/>
                    <a:gd name="T13" fmla="*/ 587 h 691"/>
                    <a:gd name="T14" fmla="*/ 3 w 691"/>
                    <a:gd name="T15" fmla="*/ 345 h 691"/>
                    <a:gd name="T16" fmla="*/ 103 w 691"/>
                    <a:gd name="T17" fmla="*/ 103 h 691"/>
                    <a:gd name="T18" fmla="*/ 346 w 691"/>
                    <a:gd name="T19" fmla="*/ 3 h 691"/>
                    <a:gd name="T20" fmla="*/ 346 w 691"/>
                    <a:gd name="T21" fmla="*/ 1 h 691"/>
                    <a:gd name="T22" fmla="*/ 346 w 691"/>
                    <a:gd name="T23" fmla="*/ 0 h 691"/>
                    <a:gd name="T24" fmla="*/ 0 w 691"/>
                    <a:gd name="T25" fmla="*/ 345 h 691"/>
                    <a:gd name="T26" fmla="*/ 346 w 691"/>
                    <a:gd name="T27" fmla="*/ 691 h 691"/>
                    <a:gd name="T28" fmla="*/ 691 w 691"/>
                    <a:gd name="T29" fmla="*/ 345 h 691"/>
                    <a:gd name="T30" fmla="*/ 346 w 691"/>
                    <a:gd name="T31" fmla="*/ 0 h 691"/>
                    <a:gd name="T32" fmla="*/ 346 w 691"/>
                    <a:gd name="T33" fmla="*/ 1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1" h="691">
                      <a:moveTo>
                        <a:pt x="346" y="1"/>
                      </a:moveTo>
                      <a:cubicBezTo>
                        <a:pt x="346" y="3"/>
                        <a:pt x="346" y="3"/>
                        <a:pt x="346" y="3"/>
                      </a:cubicBezTo>
                      <a:cubicBezTo>
                        <a:pt x="440" y="3"/>
                        <a:pt x="526" y="41"/>
                        <a:pt x="588" y="103"/>
                      </a:cubicBezTo>
                      <a:cubicBezTo>
                        <a:pt x="650" y="165"/>
                        <a:pt x="688" y="251"/>
                        <a:pt x="688" y="345"/>
                      </a:cubicBezTo>
                      <a:cubicBezTo>
                        <a:pt x="688" y="440"/>
                        <a:pt x="650" y="525"/>
                        <a:pt x="588" y="587"/>
                      </a:cubicBezTo>
                      <a:cubicBezTo>
                        <a:pt x="526" y="649"/>
                        <a:pt x="440" y="688"/>
                        <a:pt x="346" y="688"/>
                      </a:cubicBezTo>
                      <a:cubicBezTo>
                        <a:pt x="251" y="688"/>
                        <a:pt x="165" y="649"/>
                        <a:pt x="103" y="587"/>
                      </a:cubicBezTo>
                      <a:cubicBezTo>
                        <a:pt x="41" y="525"/>
                        <a:pt x="3" y="440"/>
                        <a:pt x="3" y="345"/>
                      </a:cubicBezTo>
                      <a:cubicBezTo>
                        <a:pt x="3" y="251"/>
                        <a:pt x="41" y="165"/>
                        <a:pt x="103" y="103"/>
                      </a:cubicBezTo>
                      <a:cubicBezTo>
                        <a:pt x="165" y="41"/>
                        <a:pt x="251" y="3"/>
                        <a:pt x="346" y="3"/>
                      </a:cubicBezTo>
                      <a:cubicBezTo>
                        <a:pt x="346" y="1"/>
                        <a:pt x="346" y="1"/>
                        <a:pt x="346" y="1"/>
                      </a:cubicBezTo>
                      <a:cubicBezTo>
                        <a:pt x="346" y="0"/>
                        <a:pt x="346" y="0"/>
                        <a:pt x="346" y="0"/>
                      </a:cubicBezTo>
                      <a:cubicBezTo>
                        <a:pt x="155" y="0"/>
                        <a:pt x="0" y="154"/>
                        <a:pt x="0" y="345"/>
                      </a:cubicBezTo>
                      <a:cubicBezTo>
                        <a:pt x="0" y="536"/>
                        <a:pt x="155" y="691"/>
                        <a:pt x="346" y="691"/>
                      </a:cubicBezTo>
                      <a:cubicBezTo>
                        <a:pt x="536" y="691"/>
                        <a:pt x="691" y="536"/>
                        <a:pt x="691" y="345"/>
                      </a:cubicBezTo>
                      <a:cubicBezTo>
                        <a:pt x="691" y="154"/>
                        <a:pt x="536" y="0"/>
                        <a:pt x="346" y="0"/>
                      </a:cubicBezTo>
                      <a:lnTo>
                        <a:pt x="3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3" name="Freeform 52"/>
                <p:cNvSpPr>
                  <a:spLocks/>
                </p:cNvSpPr>
                <p:nvPr/>
              </p:nvSpPr>
              <p:spPr bwMode="auto">
                <a:xfrm>
                  <a:off x="8199438" y="3400426"/>
                  <a:ext cx="407988" cy="111125"/>
                </a:xfrm>
                <a:custGeom>
                  <a:avLst/>
                  <a:gdLst>
                    <a:gd name="T0" fmla="*/ 282 w 284"/>
                    <a:gd name="T1" fmla="*/ 0 h 77"/>
                    <a:gd name="T2" fmla="*/ 142 w 284"/>
                    <a:gd name="T3" fmla="*/ 73 h 77"/>
                    <a:gd name="T4" fmla="*/ 3 w 284"/>
                    <a:gd name="T5" fmla="*/ 0 h 77"/>
                    <a:gd name="T6" fmla="*/ 1 w 284"/>
                    <a:gd name="T7" fmla="*/ 1 h 77"/>
                    <a:gd name="T8" fmla="*/ 1 w 284"/>
                    <a:gd name="T9" fmla="*/ 3 h 77"/>
                    <a:gd name="T10" fmla="*/ 142 w 284"/>
                    <a:gd name="T11" fmla="*/ 76 h 77"/>
                    <a:gd name="T12" fmla="*/ 143 w 284"/>
                    <a:gd name="T13" fmla="*/ 76 h 77"/>
                    <a:gd name="T14" fmla="*/ 283 w 284"/>
                    <a:gd name="T15" fmla="*/ 3 h 77"/>
                    <a:gd name="T16" fmla="*/ 284 w 284"/>
                    <a:gd name="T17" fmla="*/ 1 h 77"/>
                    <a:gd name="T18" fmla="*/ 282 w 284"/>
                    <a:gd name="T1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4" h="77">
                      <a:moveTo>
                        <a:pt x="282" y="0"/>
                      </a:moveTo>
                      <a:cubicBezTo>
                        <a:pt x="142" y="73"/>
                        <a:pt x="142" y="73"/>
                        <a:pt x="142" y="7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42" y="76"/>
                        <a:pt x="142" y="76"/>
                        <a:pt x="142" y="76"/>
                      </a:cubicBezTo>
                      <a:cubicBezTo>
                        <a:pt x="142" y="77"/>
                        <a:pt x="143" y="77"/>
                        <a:pt x="143" y="76"/>
                      </a:cubicBezTo>
                      <a:cubicBezTo>
                        <a:pt x="283" y="3"/>
                        <a:pt x="283" y="3"/>
                        <a:pt x="283" y="3"/>
                      </a:cubicBezTo>
                      <a:cubicBezTo>
                        <a:pt x="284" y="2"/>
                        <a:pt x="284" y="1"/>
                        <a:pt x="284" y="1"/>
                      </a:cubicBezTo>
                      <a:cubicBezTo>
                        <a:pt x="284" y="0"/>
                        <a:pt x="283" y="0"/>
                        <a:pt x="282" y="0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4" name="Freeform 53"/>
                <p:cNvSpPr>
                  <a:spLocks/>
                </p:cNvSpPr>
                <p:nvPr/>
              </p:nvSpPr>
              <p:spPr bwMode="auto">
                <a:xfrm>
                  <a:off x="8201025" y="3352801"/>
                  <a:ext cx="4763" cy="52388"/>
                </a:xfrm>
                <a:custGeom>
                  <a:avLst/>
                  <a:gdLst>
                    <a:gd name="T0" fmla="*/ 3 w 3"/>
                    <a:gd name="T1" fmla="*/ 35 h 37"/>
                    <a:gd name="T2" fmla="*/ 3 w 3"/>
                    <a:gd name="T3" fmla="*/ 1 h 37"/>
                    <a:gd name="T4" fmla="*/ 1 w 3"/>
                    <a:gd name="T5" fmla="*/ 0 h 37"/>
                    <a:gd name="T6" fmla="*/ 0 w 3"/>
                    <a:gd name="T7" fmla="*/ 1 h 37"/>
                    <a:gd name="T8" fmla="*/ 0 w 3"/>
                    <a:gd name="T9" fmla="*/ 35 h 37"/>
                    <a:gd name="T10" fmla="*/ 1 w 3"/>
                    <a:gd name="T11" fmla="*/ 37 h 37"/>
                    <a:gd name="T12" fmla="*/ 3 w 3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7">
                      <a:moveTo>
                        <a:pt x="3" y="3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7"/>
                        <a:pt x="1" y="37"/>
                      </a:cubicBezTo>
                      <a:cubicBezTo>
                        <a:pt x="2" y="37"/>
                        <a:pt x="3" y="36"/>
                        <a:pt x="3" y="35"/>
                      </a:cubicBezTo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" name="Freeform 54"/>
                <p:cNvSpPr>
                  <a:spLocks/>
                </p:cNvSpPr>
                <p:nvPr/>
              </p:nvSpPr>
              <p:spPr bwMode="auto">
                <a:xfrm>
                  <a:off x="8402638" y="3457576"/>
                  <a:ext cx="3175" cy="53975"/>
                </a:xfrm>
                <a:custGeom>
                  <a:avLst/>
                  <a:gdLst>
                    <a:gd name="T0" fmla="*/ 0 w 3"/>
                    <a:gd name="T1" fmla="*/ 1 h 37"/>
                    <a:gd name="T2" fmla="*/ 0 w 3"/>
                    <a:gd name="T3" fmla="*/ 35 h 37"/>
                    <a:gd name="T4" fmla="*/ 1 w 3"/>
                    <a:gd name="T5" fmla="*/ 37 h 37"/>
                    <a:gd name="T6" fmla="*/ 3 w 3"/>
                    <a:gd name="T7" fmla="*/ 35 h 37"/>
                    <a:gd name="T8" fmla="*/ 3 w 3"/>
                    <a:gd name="T9" fmla="*/ 1 h 37"/>
                    <a:gd name="T10" fmla="*/ 1 w 3"/>
                    <a:gd name="T11" fmla="*/ 0 h 37"/>
                    <a:gd name="T12" fmla="*/ 0 w 3"/>
                    <a:gd name="T1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7">
                      <a:moveTo>
                        <a:pt x="0" y="1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1" y="37"/>
                        <a:pt x="1" y="37"/>
                      </a:cubicBezTo>
                      <a:cubicBezTo>
                        <a:pt x="2" y="37"/>
                        <a:pt x="3" y="36"/>
                        <a:pt x="3" y="35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" name="Freeform 55"/>
                <p:cNvSpPr>
                  <a:spLocks/>
                </p:cNvSpPr>
                <p:nvPr/>
              </p:nvSpPr>
              <p:spPr bwMode="auto">
                <a:xfrm>
                  <a:off x="8602663" y="3352801"/>
                  <a:ext cx="4763" cy="52388"/>
                </a:xfrm>
                <a:custGeom>
                  <a:avLst/>
                  <a:gdLst>
                    <a:gd name="T0" fmla="*/ 0 w 3"/>
                    <a:gd name="T1" fmla="*/ 1 h 37"/>
                    <a:gd name="T2" fmla="*/ 0 w 3"/>
                    <a:gd name="T3" fmla="*/ 35 h 37"/>
                    <a:gd name="T4" fmla="*/ 2 w 3"/>
                    <a:gd name="T5" fmla="*/ 37 h 37"/>
                    <a:gd name="T6" fmla="*/ 3 w 3"/>
                    <a:gd name="T7" fmla="*/ 35 h 37"/>
                    <a:gd name="T8" fmla="*/ 3 w 3"/>
                    <a:gd name="T9" fmla="*/ 1 h 37"/>
                    <a:gd name="T10" fmla="*/ 2 w 3"/>
                    <a:gd name="T11" fmla="*/ 0 h 37"/>
                    <a:gd name="T12" fmla="*/ 0 w 3"/>
                    <a:gd name="T1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7">
                      <a:moveTo>
                        <a:pt x="0" y="1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1" y="37"/>
                        <a:pt x="2" y="37"/>
                      </a:cubicBezTo>
                      <a:cubicBezTo>
                        <a:pt x="3" y="37"/>
                        <a:pt x="3" y="36"/>
                        <a:pt x="3" y="35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" name="Freeform 56"/>
                <p:cNvSpPr>
                  <a:spLocks/>
                </p:cNvSpPr>
                <p:nvPr/>
              </p:nvSpPr>
              <p:spPr bwMode="auto">
                <a:xfrm>
                  <a:off x="8201025" y="3246438"/>
                  <a:ext cx="406400" cy="215900"/>
                </a:xfrm>
                <a:custGeom>
                  <a:avLst/>
                  <a:gdLst>
                    <a:gd name="T0" fmla="*/ 282 w 283"/>
                    <a:gd name="T1" fmla="*/ 75 h 151"/>
                    <a:gd name="T2" fmla="*/ 281 w 283"/>
                    <a:gd name="T3" fmla="*/ 74 h 151"/>
                    <a:gd name="T4" fmla="*/ 141 w 283"/>
                    <a:gd name="T5" fmla="*/ 147 h 151"/>
                    <a:gd name="T6" fmla="*/ 4 w 283"/>
                    <a:gd name="T7" fmla="*/ 75 h 151"/>
                    <a:gd name="T8" fmla="*/ 141 w 283"/>
                    <a:gd name="T9" fmla="*/ 4 h 151"/>
                    <a:gd name="T10" fmla="*/ 281 w 283"/>
                    <a:gd name="T11" fmla="*/ 77 h 151"/>
                    <a:gd name="T12" fmla="*/ 282 w 283"/>
                    <a:gd name="T13" fmla="*/ 75 h 151"/>
                    <a:gd name="T14" fmla="*/ 281 w 283"/>
                    <a:gd name="T15" fmla="*/ 74 h 151"/>
                    <a:gd name="T16" fmla="*/ 282 w 283"/>
                    <a:gd name="T17" fmla="*/ 75 h 151"/>
                    <a:gd name="T18" fmla="*/ 282 w 283"/>
                    <a:gd name="T19" fmla="*/ 74 h 151"/>
                    <a:gd name="T20" fmla="*/ 142 w 283"/>
                    <a:gd name="T21" fmla="*/ 1 h 151"/>
                    <a:gd name="T22" fmla="*/ 141 w 283"/>
                    <a:gd name="T23" fmla="*/ 1 h 151"/>
                    <a:gd name="T24" fmla="*/ 0 w 283"/>
                    <a:gd name="T25" fmla="*/ 74 h 151"/>
                    <a:gd name="T26" fmla="*/ 0 w 283"/>
                    <a:gd name="T27" fmla="*/ 75 h 151"/>
                    <a:gd name="T28" fmla="*/ 0 w 283"/>
                    <a:gd name="T29" fmla="*/ 77 h 151"/>
                    <a:gd name="T30" fmla="*/ 141 w 283"/>
                    <a:gd name="T31" fmla="*/ 150 h 151"/>
                    <a:gd name="T32" fmla="*/ 142 w 283"/>
                    <a:gd name="T33" fmla="*/ 150 h 151"/>
                    <a:gd name="T34" fmla="*/ 282 w 283"/>
                    <a:gd name="T35" fmla="*/ 77 h 151"/>
                    <a:gd name="T36" fmla="*/ 283 w 283"/>
                    <a:gd name="T37" fmla="*/ 75 h 151"/>
                    <a:gd name="T38" fmla="*/ 282 w 283"/>
                    <a:gd name="T39" fmla="*/ 74 h 151"/>
                    <a:gd name="T40" fmla="*/ 282 w 283"/>
                    <a:gd name="T41" fmla="*/ 7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3" h="151">
                      <a:moveTo>
                        <a:pt x="282" y="75"/>
                      </a:moveTo>
                      <a:cubicBezTo>
                        <a:pt x="281" y="74"/>
                        <a:pt x="281" y="74"/>
                        <a:pt x="281" y="74"/>
                      </a:cubicBezTo>
                      <a:cubicBezTo>
                        <a:pt x="141" y="147"/>
                        <a:pt x="141" y="147"/>
                        <a:pt x="141" y="147"/>
                      </a:cubicBezTo>
                      <a:cubicBezTo>
                        <a:pt x="4" y="75"/>
                        <a:pt x="4" y="75"/>
                        <a:pt x="4" y="75"/>
                      </a:cubicBezTo>
                      <a:cubicBezTo>
                        <a:pt x="141" y="4"/>
                        <a:pt x="141" y="4"/>
                        <a:pt x="141" y="4"/>
                      </a:cubicBezTo>
                      <a:cubicBezTo>
                        <a:pt x="281" y="77"/>
                        <a:pt x="281" y="77"/>
                        <a:pt x="281" y="77"/>
                      </a:cubicBezTo>
                      <a:cubicBezTo>
                        <a:pt x="282" y="75"/>
                        <a:pt x="282" y="75"/>
                        <a:pt x="282" y="75"/>
                      </a:cubicBezTo>
                      <a:cubicBezTo>
                        <a:pt x="281" y="74"/>
                        <a:pt x="281" y="74"/>
                        <a:pt x="281" y="74"/>
                      </a:cubicBezTo>
                      <a:cubicBezTo>
                        <a:pt x="282" y="75"/>
                        <a:pt x="282" y="75"/>
                        <a:pt x="282" y="75"/>
                      </a:cubicBezTo>
                      <a:cubicBezTo>
                        <a:pt x="282" y="74"/>
                        <a:pt x="282" y="74"/>
                        <a:pt x="282" y="74"/>
                      </a:cubicBezTo>
                      <a:cubicBezTo>
                        <a:pt x="142" y="1"/>
                        <a:pt x="142" y="1"/>
                        <a:pt x="142" y="1"/>
                      </a:cubicBezTo>
                      <a:cubicBezTo>
                        <a:pt x="142" y="0"/>
                        <a:pt x="141" y="0"/>
                        <a:pt x="141" y="1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4"/>
                        <a:pt x="0" y="75"/>
                        <a:pt x="0" y="75"/>
                      </a:cubicBezTo>
                      <a:cubicBezTo>
                        <a:pt x="0" y="76"/>
                        <a:pt x="0" y="76"/>
                        <a:pt x="0" y="77"/>
                      </a:cubicBezTo>
                      <a:cubicBezTo>
                        <a:pt x="141" y="150"/>
                        <a:pt x="141" y="150"/>
                        <a:pt x="141" y="150"/>
                      </a:cubicBezTo>
                      <a:cubicBezTo>
                        <a:pt x="141" y="151"/>
                        <a:pt x="142" y="151"/>
                        <a:pt x="142" y="150"/>
                      </a:cubicBezTo>
                      <a:cubicBezTo>
                        <a:pt x="282" y="77"/>
                        <a:pt x="282" y="77"/>
                        <a:pt x="282" y="77"/>
                      </a:cubicBezTo>
                      <a:cubicBezTo>
                        <a:pt x="283" y="76"/>
                        <a:pt x="283" y="76"/>
                        <a:pt x="283" y="75"/>
                      </a:cubicBezTo>
                      <a:cubicBezTo>
                        <a:pt x="283" y="75"/>
                        <a:pt x="283" y="74"/>
                        <a:pt x="282" y="74"/>
                      </a:cubicBezTo>
                      <a:cubicBezTo>
                        <a:pt x="282" y="75"/>
                        <a:pt x="282" y="75"/>
                        <a:pt x="282" y="75"/>
                      </a:cubicBezTo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" name="Freeform 57"/>
                <p:cNvSpPr>
                  <a:spLocks/>
                </p:cNvSpPr>
                <p:nvPr/>
              </p:nvSpPr>
              <p:spPr bwMode="auto">
                <a:xfrm>
                  <a:off x="8199438" y="3449638"/>
                  <a:ext cx="407988" cy="111125"/>
                </a:xfrm>
                <a:custGeom>
                  <a:avLst/>
                  <a:gdLst>
                    <a:gd name="T0" fmla="*/ 282 w 284"/>
                    <a:gd name="T1" fmla="*/ 0 h 77"/>
                    <a:gd name="T2" fmla="*/ 142 w 284"/>
                    <a:gd name="T3" fmla="*/ 74 h 77"/>
                    <a:gd name="T4" fmla="*/ 3 w 284"/>
                    <a:gd name="T5" fmla="*/ 0 h 77"/>
                    <a:gd name="T6" fmla="*/ 1 w 284"/>
                    <a:gd name="T7" fmla="*/ 1 h 77"/>
                    <a:gd name="T8" fmla="*/ 1 w 284"/>
                    <a:gd name="T9" fmla="*/ 3 h 77"/>
                    <a:gd name="T10" fmla="*/ 142 w 284"/>
                    <a:gd name="T11" fmla="*/ 77 h 77"/>
                    <a:gd name="T12" fmla="*/ 143 w 284"/>
                    <a:gd name="T13" fmla="*/ 77 h 77"/>
                    <a:gd name="T14" fmla="*/ 283 w 284"/>
                    <a:gd name="T15" fmla="*/ 3 h 77"/>
                    <a:gd name="T16" fmla="*/ 284 w 284"/>
                    <a:gd name="T17" fmla="*/ 1 h 77"/>
                    <a:gd name="T18" fmla="*/ 282 w 284"/>
                    <a:gd name="T1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4" h="77">
                      <a:moveTo>
                        <a:pt x="282" y="0"/>
                      </a:moveTo>
                      <a:cubicBezTo>
                        <a:pt x="142" y="74"/>
                        <a:pt x="142" y="74"/>
                        <a:pt x="142" y="74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42" y="77"/>
                        <a:pt x="142" y="77"/>
                        <a:pt x="142" y="77"/>
                      </a:cubicBezTo>
                      <a:cubicBezTo>
                        <a:pt x="142" y="77"/>
                        <a:pt x="143" y="77"/>
                        <a:pt x="143" y="77"/>
                      </a:cubicBezTo>
                      <a:cubicBezTo>
                        <a:pt x="283" y="3"/>
                        <a:pt x="283" y="3"/>
                        <a:pt x="283" y="3"/>
                      </a:cubicBezTo>
                      <a:cubicBezTo>
                        <a:pt x="284" y="3"/>
                        <a:pt x="284" y="2"/>
                        <a:pt x="284" y="1"/>
                      </a:cubicBezTo>
                      <a:cubicBezTo>
                        <a:pt x="284" y="0"/>
                        <a:pt x="283" y="0"/>
                        <a:pt x="282" y="0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" name="Freeform 58"/>
                <p:cNvSpPr>
                  <a:spLocks/>
                </p:cNvSpPr>
                <p:nvPr/>
              </p:nvSpPr>
              <p:spPr bwMode="auto">
                <a:xfrm>
                  <a:off x="8201025" y="3400426"/>
                  <a:ext cx="4763" cy="53975"/>
                </a:xfrm>
                <a:custGeom>
                  <a:avLst/>
                  <a:gdLst>
                    <a:gd name="T0" fmla="*/ 3 w 3"/>
                    <a:gd name="T1" fmla="*/ 36 h 37"/>
                    <a:gd name="T2" fmla="*/ 3 w 3"/>
                    <a:gd name="T3" fmla="*/ 2 h 37"/>
                    <a:gd name="T4" fmla="*/ 1 w 3"/>
                    <a:gd name="T5" fmla="*/ 0 h 37"/>
                    <a:gd name="T6" fmla="*/ 0 w 3"/>
                    <a:gd name="T7" fmla="*/ 2 h 37"/>
                    <a:gd name="T8" fmla="*/ 0 w 3"/>
                    <a:gd name="T9" fmla="*/ 36 h 37"/>
                    <a:gd name="T10" fmla="*/ 1 w 3"/>
                    <a:gd name="T11" fmla="*/ 37 h 37"/>
                    <a:gd name="T12" fmla="*/ 3 w 3"/>
                    <a:gd name="T13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7">
                      <a:moveTo>
                        <a:pt x="3" y="36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7"/>
                        <a:pt x="1" y="37"/>
                      </a:cubicBezTo>
                      <a:cubicBezTo>
                        <a:pt x="2" y="37"/>
                        <a:pt x="3" y="36"/>
                        <a:pt x="3" y="36"/>
                      </a:cubicBezTo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" name="Freeform 59"/>
                <p:cNvSpPr>
                  <a:spLocks/>
                </p:cNvSpPr>
                <p:nvPr/>
              </p:nvSpPr>
              <p:spPr bwMode="auto">
                <a:xfrm>
                  <a:off x="8402638" y="3506788"/>
                  <a:ext cx="3175" cy="53975"/>
                </a:xfrm>
                <a:custGeom>
                  <a:avLst/>
                  <a:gdLst>
                    <a:gd name="T0" fmla="*/ 0 w 3"/>
                    <a:gd name="T1" fmla="*/ 1 h 37"/>
                    <a:gd name="T2" fmla="*/ 0 w 3"/>
                    <a:gd name="T3" fmla="*/ 35 h 37"/>
                    <a:gd name="T4" fmla="*/ 1 w 3"/>
                    <a:gd name="T5" fmla="*/ 37 h 37"/>
                    <a:gd name="T6" fmla="*/ 3 w 3"/>
                    <a:gd name="T7" fmla="*/ 35 h 37"/>
                    <a:gd name="T8" fmla="*/ 3 w 3"/>
                    <a:gd name="T9" fmla="*/ 1 h 37"/>
                    <a:gd name="T10" fmla="*/ 1 w 3"/>
                    <a:gd name="T11" fmla="*/ 0 h 37"/>
                    <a:gd name="T12" fmla="*/ 0 w 3"/>
                    <a:gd name="T1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7">
                      <a:moveTo>
                        <a:pt x="0" y="1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1" y="37"/>
                        <a:pt x="1" y="37"/>
                      </a:cubicBezTo>
                      <a:cubicBezTo>
                        <a:pt x="2" y="37"/>
                        <a:pt x="3" y="36"/>
                        <a:pt x="3" y="35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1" name="Freeform 60"/>
                <p:cNvSpPr>
                  <a:spLocks/>
                </p:cNvSpPr>
                <p:nvPr/>
              </p:nvSpPr>
              <p:spPr bwMode="auto">
                <a:xfrm>
                  <a:off x="8602663" y="3400426"/>
                  <a:ext cx="4763" cy="53975"/>
                </a:xfrm>
                <a:custGeom>
                  <a:avLst/>
                  <a:gdLst>
                    <a:gd name="T0" fmla="*/ 0 w 3"/>
                    <a:gd name="T1" fmla="*/ 2 h 37"/>
                    <a:gd name="T2" fmla="*/ 0 w 3"/>
                    <a:gd name="T3" fmla="*/ 36 h 37"/>
                    <a:gd name="T4" fmla="*/ 2 w 3"/>
                    <a:gd name="T5" fmla="*/ 37 h 37"/>
                    <a:gd name="T6" fmla="*/ 3 w 3"/>
                    <a:gd name="T7" fmla="*/ 36 h 37"/>
                    <a:gd name="T8" fmla="*/ 3 w 3"/>
                    <a:gd name="T9" fmla="*/ 2 h 37"/>
                    <a:gd name="T10" fmla="*/ 2 w 3"/>
                    <a:gd name="T11" fmla="*/ 0 h 37"/>
                    <a:gd name="T12" fmla="*/ 0 w 3"/>
                    <a:gd name="T13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7">
                      <a:moveTo>
                        <a:pt x="0" y="2"/>
                      </a:move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1" y="37"/>
                        <a:pt x="2" y="37"/>
                      </a:cubicBezTo>
                      <a:cubicBezTo>
                        <a:pt x="3" y="37"/>
                        <a:pt x="3" y="36"/>
                        <a:pt x="3" y="36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2" name="Freeform 61"/>
                <p:cNvSpPr>
                  <a:spLocks/>
                </p:cNvSpPr>
                <p:nvPr/>
              </p:nvSpPr>
              <p:spPr bwMode="auto">
                <a:xfrm>
                  <a:off x="8402638" y="3181351"/>
                  <a:ext cx="111125" cy="61913"/>
                </a:xfrm>
                <a:custGeom>
                  <a:avLst/>
                  <a:gdLst>
                    <a:gd name="T0" fmla="*/ 1 w 78"/>
                    <a:gd name="T1" fmla="*/ 3 h 43"/>
                    <a:gd name="T2" fmla="*/ 76 w 78"/>
                    <a:gd name="T3" fmla="*/ 42 h 43"/>
                    <a:gd name="T4" fmla="*/ 78 w 78"/>
                    <a:gd name="T5" fmla="*/ 42 h 43"/>
                    <a:gd name="T6" fmla="*/ 77 w 78"/>
                    <a:gd name="T7" fmla="*/ 40 h 43"/>
                    <a:gd name="T8" fmla="*/ 2 w 78"/>
                    <a:gd name="T9" fmla="*/ 0 h 43"/>
                    <a:gd name="T10" fmla="*/ 0 w 78"/>
                    <a:gd name="T11" fmla="*/ 1 h 43"/>
                    <a:gd name="T12" fmla="*/ 1 w 78"/>
                    <a:gd name="T13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3">
                      <a:moveTo>
                        <a:pt x="1" y="3"/>
                      </a:moveTo>
                      <a:cubicBezTo>
                        <a:pt x="76" y="42"/>
                        <a:pt x="76" y="42"/>
                        <a:pt x="76" y="42"/>
                      </a:cubicBezTo>
                      <a:cubicBezTo>
                        <a:pt x="77" y="43"/>
                        <a:pt x="78" y="42"/>
                        <a:pt x="78" y="42"/>
                      </a:cubicBezTo>
                      <a:cubicBezTo>
                        <a:pt x="78" y="41"/>
                        <a:pt x="78" y="40"/>
                        <a:pt x="77" y="4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3" name="Freeform 62"/>
                <p:cNvSpPr>
                  <a:spLocks noEditPoints="1"/>
                </p:cNvSpPr>
                <p:nvPr/>
              </p:nvSpPr>
              <p:spPr bwMode="auto">
                <a:xfrm>
                  <a:off x="8326438" y="3182938"/>
                  <a:ext cx="179388" cy="53975"/>
                </a:xfrm>
                <a:custGeom>
                  <a:avLst/>
                  <a:gdLst>
                    <a:gd name="T0" fmla="*/ 123 w 125"/>
                    <a:gd name="T1" fmla="*/ 38 h 38"/>
                    <a:gd name="T2" fmla="*/ 124 w 125"/>
                    <a:gd name="T3" fmla="*/ 35 h 38"/>
                    <a:gd name="T4" fmla="*/ 118 w 125"/>
                    <a:gd name="T5" fmla="*/ 34 h 38"/>
                    <a:gd name="T6" fmla="*/ 108 w 125"/>
                    <a:gd name="T7" fmla="*/ 31 h 38"/>
                    <a:gd name="T8" fmla="*/ 114 w 125"/>
                    <a:gd name="T9" fmla="*/ 32 h 38"/>
                    <a:gd name="T10" fmla="*/ 110 w 125"/>
                    <a:gd name="T11" fmla="*/ 28 h 38"/>
                    <a:gd name="T12" fmla="*/ 108 w 125"/>
                    <a:gd name="T13" fmla="*/ 31 h 38"/>
                    <a:gd name="T14" fmla="*/ 101 w 125"/>
                    <a:gd name="T15" fmla="*/ 27 h 38"/>
                    <a:gd name="T16" fmla="*/ 103 w 125"/>
                    <a:gd name="T17" fmla="*/ 24 h 38"/>
                    <a:gd name="T18" fmla="*/ 97 w 125"/>
                    <a:gd name="T19" fmla="*/ 23 h 38"/>
                    <a:gd name="T20" fmla="*/ 87 w 125"/>
                    <a:gd name="T21" fmla="*/ 19 h 38"/>
                    <a:gd name="T22" fmla="*/ 93 w 125"/>
                    <a:gd name="T23" fmla="*/ 21 h 38"/>
                    <a:gd name="T24" fmla="*/ 88 w 125"/>
                    <a:gd name="T25" fmla="*/ 17 h 38"/>
                    <a:gd name="T26" fmla="*/ 87 w 125"/>
                    <a:gd name="T27" fmla="*/ 19 h 38"/>
                    <a:gd name="T28" fmla="*/ 80 w 125"/>
                    <a:gd name="T29" fmla="*/ 16 h 38"/>
                    <a:gd name="T30" fmla="*/ 81 w 125"/>
                    <a:gd name="T31" fmla="*/ 13 h 38"/>
                    <a:gd name="T32" fmla="*/ 76 w 125"/>
                    <a:gd name="T33" fmla="*/ 12 h 38"/>
                    <a:gd name="T34" fmla="*/ 65 w 125"/>
                    <a:gd name="T35" fmla="*/ 8 h 38"/>
                    <a:gd name="T36" fmla="*/ 71 w 125"/>
                    <a:gd name="T37" fmla="*/ 9 h 38"/>
                    <a:gd name="T38" fmla="*/ 67 w 125"/>
                    <a:gd name="T39" fmla="*/ 6 h 38"/>
                    <a:gd name="T40" fmla="*/ 65 w 125"/>
                    <a:gd name="T41" fmla="*/ 8 h 38"/>
                    <a:gd name="T42" fmla="*/ 58 w 125"/>
                    <a:gd name="T43" fmla="*/ 4 h 38"/>
                    <a:gd name="T44" fmla="*/ 60 w 125"/>
                    <a:gd name="T45" fmla="*/ 2 h 38"/>
                    <a:gd name="T46" fmla="*/ 54 w 125"/>
                    <a:gd name="T47" fmla="*/ 1 h 38"/>
                    <a:gd name="T48" fmla="*/ 45 w 125"/>
                    <a:gd name="T49" fmla="*/ 7 h 38"/>
                    <a:gd name="T50" fmla="*/ 50 w 125"/>
                    <a:gd name="T51" fmla="*/ 3 h 38"/>
                    <a:gd name="T52" fmla="*/ 44 w 125"/>
                    <a:gd name="T53" fmla="*/ 4 h 38"/>
                    <a:gd name="T54" fmla="*/ 45 w 125"/>
                    <a:gd name="T55" fmla="*/ 7 h 38"/>
                    <a:gd name="T56" fmla="*/ 38 w 125"/>
                    <a:gd name="T57" fmla="*/ 11 h 38"/>
                    <a:gd name="T58" fmla="*/ 37 w 125"/>
                    <a:gd name="T59" fmla="*/ 8 h 38"/>
                    <a:gd name="T60" fmla="*/ 33 w 125"/>
                    <a:gd name="T61" fmla="*/ 12 h 38"/>
                    <a:gd name="T62" fmla="*/ 24 w 125"/>
                    <a:gd name="T63" fmla="*/ 18 h 38"/>
                    <a:gd name="T64" fmla="*/ 28 w 125"/>
                    <a:gd name="T65" fmla="*/ 14 h 38"/>
                    <a:gd name="T66" fmla="*/ 23 w 125"/>
                    <a:gd name="T67" fmla="*/ 16 h 38"/>
                    <a:gd name="T68" fmla="*/ 24 w 125"/>
                    <a:gd name="T69" fmla="*/ 18 h 38"/>
                    <a:gd name="T70" fmla="*/ 17 w 125"/>
                    <a:gd name="T71" fmla="*/ 22 h 38"/>
                    <a:gd name="T72" fmla="*/ 16 w 125"/>
                    <a:gd name="T73" fmla="*/ 19 h 38"/>
                    <a:gd name="T74" fmla="*/ 11 w 125"/>
                    <a:gd name="T75" fmla="*/ 23 h 38"/>
                    <a:gd name="T76" fmla="*/ 3 w 125"/>
                    <a:gd name="T77" fmla="*/ 29 h 38"/>
                    <a:gd name="T78" fmla="*/ 7 w 125"/>
                    <a:gd name="T79" fmla="*/ 26 h 38"/>
                    <a:gd name="T80" fmla="*/ 1 w 125"/>
                    <a:gd name="T81" fmla="*/ 27 h 38"/>
                    <a:gd name="T82" fmla="*/ 3 w 125"/>
                    <a:gd name="T83" fmla="*/ 2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5" h="38">
                      <a:moveTo>
                        <a:pt x="119" y="36"/>
                      </a:moveTo>
                      <a:cubicBezTo>
                        <a:pt x="123" y="38"/>
                        <a:pt x="123" y="38"/>
                        <a:pt x="123" y="38"/>
                      </a:cubicBezTo>
                      <a:cubicBezTo>
                        <a:pt x="123" y="38"/>
                        <a:pt x="124" y="38"/>
                        <a:pt x="125" y="37"/>
                      </a:cubicBezTo>
                      <a:cubicBezTo>
                        <a:pt x="125" y="37"/>
                        <a:pt x="125" y="36"/>
                        <a:pt x="124" y="35"/>
                      </a:cubicBezTo>
                      <a:cubicBezTo>
                        <a:pt x="120" y="34"/>
                        <a:pt x="120" y="34"/>
                        <a:pt x="120" y="34"/>
                      </a:cubicBezTo>
                      <a:cubicBezTo>
                        <a:pt x="120" y="33"/>
                        <a:pt x="119" y="33"/>
                        <a:pt x="118" y="34"/>
                      </a:cubicBezTo>
                      <a:cubicBezTo>
                        <a:pt x="118" y="35"/>
                        <a:pt x="118" y="36"/>
                        <a:pt x="119" y="36"/>
                      </a:cubicBezTo>
                      <a:close/>
                      <a:moveTo>
                        <a:pt x="108" y="31"/>
                      </a:moveTo>
                      <a:cubicBezTo>
                        <a:pt x="112" y="32"/>
                        <a:pt x="112" y="32"/>
                        <a:pt x="112" y="32"/>
                      </a:cubicBezTo>
                      <a:cubicBezTo>
                        <a:pt x="113" y="33"/>
                        <a:pt x="114" y="33"/>
                        <a:pt x="114" y="32"/>
                      </a:cubicBezTo>
                      <a:cubicBezTo>
                        <a:pt x="114" y="31"/>
                        <a:pt x="114" y="30"/>
                        <a:pt x="113" y="30"/>
                      </a:cubicBezTo>
                      <a:cubicBezTo>
                        <a:pt x="110" y="28"/>
                        <a:pt x="110" y="28"/>
                        <a:pt x="110" y="28"/>
                      </a:cubicBezTo>
                      <a:cubicBezTo>
                        <a:pt x="109" y="28"/>
                        <a:pt x="108" y="28"/>
                        <a:pt x="108" y="29"/>
                      </a:cubicBezTo>
                      <a:cubicBezTo>
                        <a:pt x="107" y="29"/>
                        <a:pt x="108" y="30"/>
                        <a:pt x="108" y="31"/>
                      </a:cubicBezTo>
                      <a:close/>
                      <a:moveTo>
                        <a:pt x="98" y="25"/>
                      </a:moveTo>
                      <a:cubicBezTo>
                        <a:pt x="101" y="27"/>
                        <a:pt x="101" y="27"/>
                        <a:pt x="101" y="27"/>
                      </a:cubicBezTo>
                      <a:cubicBezTo>
                        <a:pt x="102" y="27"/>
                        <a:pt x="103" y="27"/>
                        <a:pt x="103" y="26"/>
                      </a:cubicBezTo>
                      <a:cubicBezTo>
                        <a:pt x="104" y="25"/>
                        <a:pt x="103" y="25"/>
                        <a:pt x="103" y="24"/>
                      </a:cubicBezTo>
                      <a:cubicBezTo>
                        <a:pt x="99" y="22"/>
                        <a:pt x="99" y="22"/>
                        <a:pt x="99" y="22"/>
                      </a:cubicBezTo>
                      <a:cubicBezTo>
                        <a:pt x="98" y="22"/>
                        <a:pt x="97" y="22"/>
                        <a:pt x="97" y="23"/>
                      </a:cubicBezTo>
                      <a:cubicBezTo>
                        <a:pt x="97" y="24"/>
                        <a:pt x="97" y="25"/>
                        <a:pt x="98" y="25"/>
                      </a:cubicBezTo>
                      <a:close/>
                      <a:moveTo>
                        <a:pt x="87" y="19"/>
                      </a:moveTo>
                      <a:cubicBezTo>
                        <a:pt x="90" y="21"/>
                        <a:pt x="90" y="21"/>
                        <a:pt x="90" y="21"/>
                      </a:cubicBezTo>
                      <a:cubicBezTo>
                        <a:pt x="91" y="22"/>
                        <a:pt x="92" y="21"/>
                        <a:pt x="93" y="21"/>
                      </a:cubicBezTo>
                      <a:cubicBezTo>
                        <a:pt x="93" y="20"/>
                        <a:pt x="93" y="19"/>
                        <a:pt x="92" y="19"/>
                      </a:cubicBez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88" y="16"/>
                        <a:pt x="87" y="17"/>
                        <a:pt x="86" y="17"/>
                      </a:cubicBezTo>
                      <a:cubicBezTo>
                        <a:pt x="86" y="18"/>
                        <a:pt x="86" y="19"/>
                        <a:pt x="87" y="19"/>
                      </a:cubicBezTo>
                      <a:close/>
                      <a:moveTo>
                        <a:pt x="76" y="14"/>
                      </a:moveTo>
                      <a:cubicBezTo>
                        <a:pt x="80" y="16"/>
                        <a:pt x="80" y="16"/>
                        <a:pt x="80" y="16"/>
                      </a:cubicBezTo>
                      <a:cubicBezTo>
                        <a:pt x="81" y="16"/>
                        <a:pt x="81" y="16"/>
                        <a:pt x="82" y="15"/>
                      </a:cubicBezTo>
                      <a:cubicBezTo>
                        <a:pt x="82" y="14"/>
                        <a:pt x="82" y="13"/>
                        <a:pt x="81" y="13"/>
                      </a:cubicBezTo>
                      <a:cubicBezTo>
                        <a:pt x="78" y="11"/>
                        <a:pt x="78" y="11"/>
                        <a:pt x="78" y="11"/>
                      </a:cubicBezTo>
                      <a:cubicBezTo>
                        <a:pt x="77" y="11"/>
                        <a:pt x="76" y="11"/>
                        <a:pt x="76" y="12"/>
                      </a:cubicBezTo>
                      <a:cubicBezTo>
                        <a:pt x="75" y="13"/>
                        <a:pt x="75" y="13"/>
                        <a:pt x="76" y="14"/>
                      </a:cubicBezTo>
                      <a:close/>
                      <a:moveTo>
                        <a:pt x="65" y="8"/>
                      </a:moveTo>
                      <a:cubicBezTo>
                        <a:pt x="69" y="10"/>
                        <a:pt x="69" y="10"/>
                        <a:pt x="69" y="10"/>
                      </a:cubicBezTo>
                      <a:cubicBezTo>
                        <a:pt x="70" y="10"/>
                        <a:pt x="71" y="10"/>
                        <a:pt x="71" y="9"/>
                      </a:cubicBezTo>
                      <a:cubicBezTo>
                        <a:pt x="71" y="9"/>
                        <a:pt x="71" y="8"/>
                        <a:pt x="70" y="7"/>
                      </a:cubicBezTo>
                      <a:cubicBezTo>
                        <a:pt x="67" y="6"/>
                        <a:pt x="67" y="6"/>
                        <a:pt x="67" y="6"/>
                      </a:cubicBezTo>
                      <a:cubicBezTo>
                        <a:pt x="66" y="5"/>
                        <a:pt x="65" y="5"/>
                        <a:pt x="65" y="6"/>
                      </a:cubicBezTo>
                      <a:cubicBezTo>
                        <a:pt x="64" y="7"/>
                        <a:pt x="65" y="8"/>
                        <a:pt x="65" y="8"/>
                      </a:cubicBezTo>
                      <a:close/>
                      <a:moveTo>
                        <a:pt x="55" y="3"/>
                      </a:moveTo>
                      <a:cubicBezTo>
                        <a:pt x="58" y="4"/>
                        <a:pt x="58" y="4"/>
                        <a:pt x="58" y="4"/>
                      </a:cubicBezTo>
                      <a:cubicBezTo>
                        <a:pt x="59" y="5"/>
                        <a:pt x="60" y="5"/>
                        <a:pt x="60" y="4"/>
                      </a:cubicBezTo>
                      <a:cubicBezTo>
                        <a:pt x="61" y="3"/>
                        <a:pt x="60" y="2"/>
                        <a:pt x="60" y="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5" y="0"/>
                        <a:pt x="55" y="0"/>
                        <a:pt x="54" y="1"/>
                      </a:cubicBezTo>
                      <a:cubicBezTo>
                        <a:pt x="54" y="1"/>
                        <a:pt x="54" y="2"/>
                        <a:pt x="55" y="3"/>
                      </a:cubicBezTo>
                      <a:close/>
                      <a:moveTo>
                        <a:pt x="45" y="7"/>
                      </a:move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0" y="5"/>
                        <a:pt x="50" y="4"/>
                        <a:pt x="50" y="3"/>
                      </a:cubicBezTo>
                      <a:cubicBezTo>
                        <a:pt x="49" y="2"/>
                        <a:pt x="48" y="2"/>
                        <a:pt x="48" y="3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3" y="5"/>
                        <a:pt x="43" y="6"/>
                        <a:pt x="43" y="6"/>
                      </a:cubicBezTo>
                      <a:cubicBezTo>
                        <a:pt x="44" y="7"/>
                        <a:pt x="45" y="7"/>
                        <a:pt x="45" y="7"/>
                      </a:cubicBezTo>
                      <a:close/>
                      <a:moveTo>
                        <a:pt x="35" y="13"/>
                      </a:move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9" y="10"/>
                        <a:pt x="39" y="10"/>
                        <a:pt x="39" y="9"/>
                      </a:cubicBezTo>
                      <a:cubicBezTo>
                        <a:pt x="39" y="8"/>
                        <a:pt x="38" y="8"/>
                        <a:pt x="37" y="8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2" y="11"/>
                        <a:pt x="33" y="12"/>
                      </a:cubicBezTo>
                      <a:cubicBezTo>
                        <a:pt x="33" y="13"/>
                        <a:pt x="34" y="13"/>
                        <a:pt x="35" y="13"/>
                      </a:cubicBezTo>
                      <a:close/>
                      <a:moveTo>
                        <a:pt x="24" y="18"/>
                      </a:move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6"/>
                        <a:pt x="29" y="15"/>
                        <a:pt x="28" y="14"/>
                      </a:cubicBezTo>
                      <a:cubicBezTo>
                        <a:pt x="28" y="14"/>
                        <a:pt x="27" y="13"/>
                        <a:pt x="26" y="14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2" y="16"/>
                        <a:pt x="22" y="17"/>
                        <a:pt x="22" y="18"/>
                      </a:cubicBezTo>
                      <a:cubicBezTo>
                        <a:pt x="22" y="18"/>
                        <a:pt x="23" y="19"/>
                        <a:pt x="24" y="18"/>
                      </a:cubicBezTo>
                      <a:close/>
                      <a:moveTo>
                        <a:pt x="13" y="24"/>
                      </a:move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2"/>
                        <a:pt x="18" y="21"/>
                        <a:pt x="18" y="20"/>
                      </a:cubicBezTo>
                      <a:cubicBezTo>
                        <a:pt x="17" y="19"/>
                        <a:pt x="16" y="19"/>
                        <a:pt x="16" y="1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1" y="22"/>
                        <a:pt x="11" y="22"/>
                        <a:pt x="11" y="23"/>
                      </a:cubicBezTo>
                      <a:cubicBezTo>
                        <a:pt x="12" y="24"/>
                        <a:pt x="13" y="24"/>
                        <a:pt x="13" y="24"/>
                      </a:cubicBezTo>
                      <a:close/>
                      <a:moveTo>
                        <a:pt x="3" y="29"/>
                      </a:move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7" y="27"/>
                        <a:pt x="7" y="26"/>
                        <a:pt x="7" y="26"/>
                      </a:cubicBezTo>
                      <a:cubicBezTo>
                        <a:pt x="6" y="25"/>
                        <a:pt x="6" y="25"/>
                        <a:pt x="5" y="25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0" y="27"/>
                        <a:pt x="0" y="28"/>
                        <a:pt x="1" y="29"/>
                      </a:cubicBezTo>
                      <a:cubicBezTo>
                        <a:pt x="1" y="30"/>
                        <a:pt x="2" y="30"/>
                        <a:pt x="3" y="29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4" name="Freeform 63"/>
                <p:cNvSpPr>
                  <a:spLocks/>
                </p:cNvSpPr>
                <p:nvPr/>
              </p:nvSpPr>
              <p:spPr bwMode="auto">
                <a:xfrm>
                  <a:off x="8197850" y="3227388"/>
                  <a:ext cx="414338" cy="173038"/>
                </a:xfrm>
                <a:custGeom>
                  <a:avLst/>
                  <a:gdLst>
                    <a:gd name="T0" fmla="*/ 233 w 289"/>
                    <a:gd name="T1" fmla="*/ 20 h 121"/>
                    <a:gd name="T2" fmla="*/ 276 w 289"/>
                    <a:gd name="T3" fmla="*/ 43 h 121"/>
                    <a:gd name="T4" fmla="*/ 144 w 289"/>
                    <a:gd name="T5" fmla="*/ 112 h 121"/>
                    <a:gd name="T6" fmla="*/ 13 w 289"/>
                    <a:gd name="T7" fmla="*/ 43 h 121"/>
                    <a:gd name="T8" fmla="*/ 80 w 289"/>
                    <a:gd name="T9" fmla="*/ 8 h 121"/>
                    <a:gd name="T10" fmla="*/ 81 w 289"/>
                    <a:gd name="T11" fmla="*/ 3 h 121"/>
                    <a:gd name="T12" fmla="*/ 76 w 289"/>
                    <a:gd name="T13" fmla="*/ 1 h 121"/>
                    <a:gd name="T14" fmla="*/ 2 w 289"/>
                    <a:gd name="T15" fmla="*/ 39 h 121"/>
                    <a:gd name="T16" fmla="*/ 0 w 289"/>
                    <a:gd name="T17" fmla="*/ 43 h 121"/>
                    <a:gd name="T18" fmla="*/ 2 w 289"/>
                    <a:gd name="T19" fmla="*/ 47 h 121"/>
                    <a:gd name="T20" fmla="*/ 143 w 289"/>
                    <a:gd name="T21" fmla="*/ 120 h 121"/>
                    <a:gd name="T22" fmla="*/ 146 w 289"/>
                    <a:gd name="T23" fmla="*/ 120 h 121"/>
                    <a:gd name="T24" fmla="*/ 287 w 289"/>
                    <a:gd name="T25" fmla="*/ 47 h 121"/>
                    <a:gd name="T26" fmla="*/ 289 w 289"/>
                    <a:gd name="T27" fmla="*/ 43 h 121"/>
                    <a:gd name="T28" fmla="*/ 287 w 289"/>
                    <a:gd name="T29" fmla="*/ 39 h 121"/>
                    <a:gd name="T30" fmla="*/ 236 w 289"/>
                    <a:gd name="T31" fmla="*/ 13 h 121"/>
                    <a:gd name="T32" fmla="*/ 231 w 289"/>
                    <a:gd name="T33" fmla="*/ 15 h 121"/>
                    <a:gd name="T34" fmla="*/ 233 w 289"/>
                    <a:gd name="T35" fmla="*/ 20 h 121"/>
                    <a:gd name="T36" fmla="*/ 233 w 289"/>
                    <a:gd name="T37" fmla="*/ 2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9" h="121">
                      <a:moveTo>
                        <a:pt x="233" y="20"/>
                      </a:moveTo>
                      <a:cubicBezTo>
                        <a:pt x="276" y="43"/>
                        <a:pt x="276" y="43"/>
                        <a:pt x="276" y="43"/>
                      </a:cubicBezTo>
                      <a:cubicBezTo>
                        <a:pt x="144" y="112"/>
                        <a:pt x="144" y="112"/>
                        <a:pt x="144" y="112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80" y="8"/>
                        <a:pt x="80" y="8"/>
                        <a:pt x="80" y="8"/>
                      </a:cubicBezTo>
                      <a:cubicBezTo>
                        <a:pt x="82" y="7"/>
                        <a:pt x="82" y="5"/>
                        <a:pt x="81" y="3"/>
                      </a:cubicBezTo>
                      <a:cubicBezTo>
                        <a:pt x="80" y="1"/>
                        <a:pt x="78" y="0"/>
                        <a:pt x="76" y="1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1" y="40"/>
                        <a:pt x="0" y="41"/>
                        <a:pt x="0" y="43"/>
                      </a:cubicBezTo>
                      <a:cubicBezTo>
                        <a:pt x="0" y="44"/>
                        <a:pt x="1" y="46"/>
                        <a:pt x="2" y="47"/>
                      </a:cubicBezTo>
                      <a:cubicBezTo>
                        <a:pt x="143" y="120"/>
                        <a:pt x="143" y="120"/>
                        <a:pt x="143" y="120"/>
                      </a:cubicBezTo>
                      <a:cubicBezTo>
                        <a:pt x="144" y="121"/>
                        <a:pt x="145" y="121"/>
                        <a:pt x="146" y="120"/>
                      </a:cubicBezTo>
                      <a:cubicBezTo>
                        <a:pt x="287" y="47"/>
                        <a:pt x="287" y="47"/>
                        <a:pt x="287" y="47"/>
                      </a:cubicBezTo>
                      <a:cubicBezTo>
                        <a:pt x="288" y="46"/>
                        <a:pt x="289" y="44"/>
                        <a:pt x="289" y="43"/>
                      </a:cubicBezTo>
                      <a:cubicBezTo>
                        <a:pt x="289" y="41"/>
                        <a:pt x="288" y="40"/>
                        <a:pt x="287" y="39"/>
                      </a:cubicBezTo>
                      <a:cubicBezTo>
                        <a:pt x="236" y="13"/>
                        <a:pt x="236" y="13"/>
                        <a:pt x="236" y="13"/>
                      </a:cubicBezTo>
                      <a:cubicBezTo>
                        <a:pt x="234" y="12"/>
                        <a:pt x="232" y="13"/>
                        <a:pt x="231" y="15"/>
                      </a:cubicBezTo>
                      <a:cubicBezTo>
                        <a:pt x="230" y="17"/>
                        <a:pt x="231" y="19"/>
                        <a:pt x="233" y="20"/>
                      </a:cubicBezTo>
                      <a:cubicBezTo>
                        <a:pt x="233" y="20"/>
                        <a:pt x="233" y="20"/>
                        <a:pt x="233" y="2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" name="Freeform 64"/>
                <p:cNvSpPr>
                  <a:spLocks noEditPoints="1"/>
                </p:cNvSpPr>
                <p:nvPr/>
              </p:nvSpPr>
              <p:spPr bwMode="auto">
                <a:xfrm>
                  <a:off x="8404225" y="3243263"/>
                  <a:ext cx="201613" cy="144463"/>
                </a:xfrm>
                <a:custGeom>
                  <a:avLst/>
                  <a:gdLst>
                    <a:gd name="T0" fmla="*/ 59 w 127"/>
                    <a:gd name="T1" fmla="*/ 36 h 91"/>
                    <a:gd name="T2" fmla="*/ 0 w 127"/>
                    <a:gd name="T3" fmla="*/ 68 h 91"/>
                    <a:gd name="T4" fmla="*/ 0 w 127"/>
                    <a:gd name="T5" fmla="*/ 91 h 91"/>
                    <a:gd name="T6" fmla="*/ 83 w 127"/>
                    <a:gd name="T7" fmla="*/ 48 h 91"/>
                    <a:gd name="T8" fmla="*/ 59 w 127"/>
                    <a:gd name="T9" fmla="*/ 36 h 91"/>
                    <a:gd name="T10" fmla="*/ 95 w 127"/>
                    <a:gd name="T11" fmla="*/ 16 h 91"/>
                    <a:gd name="T12" fmla="*/ 62 w 127"/>
                    <a:gd name="T13" fmla="*/ 34 h 91"/>
                    <a:gd name="T14" fmla="*/ 85 w 127"/>
                    <a:gd name="T15" fmla="*/ 47 h 91"/>
                    <a:gd name="T16" fmla="*/ 119 w 127"/>
                    <a:gd name="T17" fmla="*/ 29 h 91"/>
                    <a:gd name="T18" fmla="*/ 95 w 127"/>
                    <a:gd name="T19" fmla="*/ 16 h 91"/>
                    <a:gd name="T20" fmla="*/ 127 w 127"/>
                    <a:gd name="T21" fmla="*/ 0 h 91"/>
                    <a:gd name="T22" fmla="*/ 103 w 127"/>
                    <a:gd name="T23" fmla="*/ 13 h 91"/>
                    <a:gd name="T24" fmla="*/ 127 w 127"/>
                    <a:gd name="T25" fmla="*/ 24 h 91"/>
                    <a:gd name="T26" fmla="*/ 127 w 127"/>
                    <a:gd name="T27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7" h="91">
                      <a:moveTo>
                        <a:pt x="59" y="36"/>
                      </a:moveTo>
                      <a:lnTo>
                        <a:pt x="0" y="68"/>
                      </a:lnTo>
                      <a:lnTo>
                        <a:pt x="0" y="91"/>
                      </a:lnTo>
                      <a:lnTo>
                        <a:pt x="83" y="48"/>
                      </a:lnTo>
                      <a:lnTo>
                        <a:pt x="59" y="36"/>
                      </a:lnTo>
                      <a:close/>
                      <a:moveTo>
                        <a:pt x="95" y="16"/>
                      </a:moveTo>
                      <a:lnTo>
                        <a:pt x="62" y="34"/>
                      </a:lnTo>
                      <a:lnTo>
                        <a:pt x="85" y="47"/>
                      </a:lnTo>
                      <a:lnTo>
                        <a:pt x="119" y="29"/>
                      </a:lnTo>
                      <a:lnTo>
                        <a:pt x="95" y="16"/>
                      </a:lnTo>
                      <a:close/>
                      <a:moveTo>
                        <a:pt x="127" y="0"/>
                      </a:moveTo>
                      <a:lnTo>
                        <a:pt x="103" y="13"/>
                      </a:lnTo>
                      <a:lnTo>
                        <a:pt x="127" y="24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D8D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6" name="Freeform 65"/>
                <p:cNvSpPr>
                  <a:spLocks noEditPoints="1"/>
                </p:cNvSpPr>
                <p:nvPr/>
              </p:nvSpPr>
              <p:spPr bwMode="auto">
                <a:xfrm>
                  <a:off x="8404225" y="3243263"/>
                  <a:ext cx="201613" cy="144463"/>
                </a:xfrm>
                <a:custGeom>
                  <a:avLst/>
                  <a:gdLst>
                    <a:gd name="T0" fmla="*/ 59 w 127"/>
                    <a:gd name="T1" fmla="*/ 36 h 91"/>
                    <a:gd name="T2" fmla="*/ 0 w 127"/>
                    <a:gd name="T3" fmla="*/ 68 h 91"/>
                    <a:gd name="T4" fmla="*/ 0 w 127"/>
                    <a:gd name="T5" fmla="*/ 91 h 91"/>
                    <a:gd name="T6" fmla="*/ 83 w 127"/>
                    <a:gd name="T7" fmla="*/ 48 h 91"/>
                    <a:gd name="T8" fmla="*/ 59 w 127"/>
                    <a:gd name="T9" fmla="*/ 36 h 91"/>
                    <a:gd name="T10" fmla="*/ 95 w 127"/>
                    <a:gd name="T11" fmla="*/ 16 h 91"/>
                    <a:gd name="T12" fmla="*/ 62 w 127"/>
                    <a:gd name="T13" fmla="*/ 34 h 91"/>
                    <a:gd name="T14" fmla="*/ 85 w 127"/>
                    <a:gd name="T15" fmla="*/ 47 h 91"/>
                    <a:gd name="T16" fmla="*/ 119 w 127"/>
                    <a:gd name="T17" fmla="*/ 29 h 91"/>
                    <a:gd name="T18" fmla="*/ 95 w 127"/>
                    <a:gd name="T19" fmla="*/ 16 h 91"/>
                    <a:gd name="T20" fmla="*/ 127 w 127"/>
                    <a:gd name="T21" fmla="*/ 0 h 91"/>
                    <a:gd name="T22" fmla="*/ 103 w 127"/>
                    <a:gd name="T23" fmla="*/ 13 h 91"/>
                    <a:gd name="T24" fmla="*/ 127 w 127"/>
                    <a:gd name="T25" fmla="*/ 24 h 91"/>
                    <a:gd name="T26" fmla="*/ 127 w 127"/>
                    <a:gd name="T27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7" h="91">
                      <a:moveTo>
                        <a:pt x="59" y="36"/>
                      </a:moveTo>
                      <a:lnTo>
                        <a:pt x="0" y="68"/>
                      </a:lnTo>
                      <a:lnTo>
                        <a:pt x="0" y="91"/>
                      </a:lnTo>
                      <a:lnTo>
                        <a:pt x="83" y="48"/>
                      </a:lnTo>
                      <a:lnTo>
                        <a:pt x="59" y="36"/>
                      </a:lnTo>
                      <a:moveTo>
                        <a:pt x="95" y="16"/>
                      </a:moveTo>
                      <a:lnTo>
                        <a:pt x="62" y="34"/>
                      </a:lnTo>
                      <a:lnTo>
                        <a:pt x="85" y="47"/>
                      </a:lnTo>
                      <a:lnTo>
                        <a:pt x="119" y="29"/>
                      </a:lnTo>
                      <a:lnTo>
                        <a:pt x="95" y="16"/>
                      </a:lnTo>
                      <a:moveTo>
                        <a:pt x="127" y="0"/>
                      </a:moveTo>
                      <a:lnTo>
                        <a:pt x="103" y="13"/>
                      </a:lnTo>
                      <a:lnTo>
                        <a:pt x="127" y="24"/>
                      </a:lnTo>
                      <a:lnTo>
                        <a:pt x="127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7" name="Freeform 66"/>
                <p:cNvSpPr>
                  <a:spLocks/>
                </p:cNvSpPr>
                <p:nvPr/>
              </p:nvSpPr>
              <p:spPr bwMode="auto">
                <a:xfrm>
                  <a:off x="8497888" y="3297238"/>
                  <a:ext cx="41275" cy="22225"/>
                </a:xfrm>
                <a:custGeom>
                  <a:avLst/>
                  <a:gdLst>
                    <a:gd name="T0" fmla="*/ 3 w 26"/>
                    <a:gd name="T1" fmla="*/ 0 h 14"/>
                    <a:gd name="T2" fmla="*/ 0 w 26"/>
                    <a:gd name="T3" fmla="*/ 2 h 14"/>
                    <a:gd name="T4" fmla="*/ 24 w 26"/>
                    <a:gd name="T5" fmla="*/ 14 h 14"/>
                    <a:gd name="T6" fmla="*/ 26 w 26"/>
                    <a:gd name="T7" fmla="*/ 13 h 14"/>
                    <a:gd name="T8" fmla="*/ 3 w 26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14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24" y="14"/>
                      </a:lnTo>
                      <a:lnTo>
                        <a:pt x="2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3BA6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8" name="Freeform 67"/>
                <p:cNvSpPr>
                  <a:spLocks/>
                </p:cNvSpPr>
                <p:nvPr/>
              </p:nvSpPr>
              <p:spPr bwMode="auto">
                <a:xfrm>
                  <a:off x="8497888" y="3297238"/>
                  <a:ext cx="41275" cy="22225"/>
                </a:xfrm>
                <a:custGeom>
                  <a:avLst/>
                  <a:gdLst>
                    <a:gd name="T0" fmla="*/ 3 w 26"/>
                    <a:gd name="T1" fmla="*/ 0 h 14"/>
                    <a:gd name="T2" fmla="*/ 0 w 26"/>
                    <a:gd name="T3" fmla="*/ 2 h 14"/>
                    <a:gd name="T4" fmla="*/ 24 w 26"/>
                    <a:gd name="T5" fmla="*/ 14 h 14"/>
                    <a:gd name="T6" fmla="*/ 26 w 26"/>
                    <a:gd name="T7" fmla="*/ 13 h 14"/>
                    <a:gd name="T8" fmla="*/ 3 w 26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14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24" y="14"/>
                      </a:lnTo>
                      <a:lnTo>
                        <a:pt x="26" y="13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9" name="Freeform 68"/>
                <p:cNvSpPr>
                  <a:spLocks/>
                </p:cNvSpPr>
                <p:nvPr/>
              </p:nvSpPr>
              <p:spPr bwMode="auto">
                <a:xfrm>
                  <a:off x="8404225" y="3263901"/>
                  <a:ext cx="201613" cy="131763"/>
                </a:xfrm>
                <a:custGeom>
                  <a:avLst/>
                  <a:gdLst>
                    <a:gd name="T0" fmla="*/ 103 w 127"/>
                    <a:gd name="T1" fmla="*/ 0 h 83"/>
                    <a:gd name="T2" fmla="*/ 95 w 127"/>
                    <a:gd name="T3" fmla="*/ 3 h 83"/>
                    <a:gd name="T4" fmla="*/ 119 w 127"/>
                    <a:gd name="T5" fmla="*/ 16 h 83"/>
                    <a:gd name="T6" fmla="*/ 85 w 127"/>
                    <a:gd name="T7" fmla="*/ 34 h 83"/>
                    <a:gd name="T8" fmla="*/ 83 w 127"/>
                    <a:gd name="T9" fmla="*/ 35 h 83"/>
                    <a:gd name="T10" fmla="*/ 0 w 127"/>
                    <a:gd name="T11" fmla="*/ 78 h 83"/>
                    <a:gd name="T12" fmla="*/ 0 w 127"/>
                    <a:gd name="T13" fmla="*/ 83 h 83"/>
                    <a:gd name="T14" fmla="*/ 127 w 127"/>
                    <a:gd name="T15" fmla="*/ 14 h 83"/>
                    <a:gd name="T16" fmla="*/ 127 w 127"/>
                    <a:gd name="T17" fmla="*/ 11 h 83"/>
                    <a:gd name="T18" fmla="*/ 103 w 127"/>
                    <a:gd name="T19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7" h="83">
                      <a:moveTo>
                        <a:pt x="103" y="0"/>
                      </a:moveTo>
                      <a:lnTo>
                        <a:pt x="95" y="3"/>
                      </a:lnTo>
                      <a:lnTo>
                        <a:pt x="119" y="16"/>
                      </a:lnTo>
                      <a:lnTo>
                        <a:pt x="85" y="34"/>
                      </a:lnTo>
                      <a:lnTo>
                        <a:pt x="83" y="35"/>
                      </a:lnTo>
                      <a:lnTo>
                        <a:pt x="0" y="78"/>
                      </a:lnTo>
                      <a:lnTo>
                        <a:pt x="0" y="83"/>
                      </a:lnTo>
                      <a:lnTo>
                        <a:pt x="127" y="14"/>
                      </a:lnTo>
                      <a:lnTo>
                        <a:pt x="127" y="11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0" name="Freeform 69"/>
                <p:cNvSpPr>
                  <a:spLocks/>
                </p:cNvSpPr>
                <p:nvPr/>
              </p:nvSpPr>
              <p:spPr bwMode="auto">
                <a:xfrm>
                  <a:off x="8404225" y="3263901"/>
                  <a:ext cx="201613" cy="131763"/>
                </a:xfrm>
                <a:custGeom>
                  <a:avLst/>
                  <a:gdLst>
                    <a:gd name="T0" fmla="*/ 103 w 127"/>
                    <a:gd name="T1" fmla="*/ 0 h 83"/>
                    <a:gd name="T2" fmla="*/ 95 w 127"/>
                    <a:gd name="T3" fmla="*/ 3 h 83"/>
                    <a:gd name="T4" fmla="*/ 119 w 127"/>
                    <a:gd name="T5" fmla="*/ 16 h 83"/>
                    <a:gd name="T6" fmla="*/ 85 w 127"/>
                    <a:gd name="T7" fmla="*/ 34 h 83"/>
                    <a:gd name="T8" fmla="*/ 83 w 127"/>
                    <a:gd name="T9" fmla="*/ 35 h 83"/>
                    <a:gd name="T10" fmla="*/ 0 w 127"/>
                    <a:gd name="T11" fmla="*/ 78 h 83"/>
                    <a:gd name="T12" fmla="*/ 0 w 127"/>
                    <a:gd name="T13" fmla="*/ 83 h 83"/>
                    <a:gd name="T14" fmla="*/ 127 w 127"/>
                    <a:gd name="T15" fmla="*/ 14 h 83"/>
                    <a:gd name="T16" fmla="*/ 127 w 127"/>
                    <a:gd name="T17" fmla="*/ 11 h 83"/>
                    <a:gd name="T18" fmla="*/ 103 w 127"/>
                    <a:gd name="T19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7" h="83">
                      <a:moveTo>
                        <a:pt x="103" y="0"/>
                      </a:moveTo>
                      <a:lnTo>
                        <a:pt x="95" y="3"/>
                      </a:lnTo>
                      <a:lnTo>
                        <a:pt x="119" y="16"/>
                      </a:lnTo>
                      <a:lnTo>
                        <a:pt x="85" y="34"/>
                      </a:lnTo>
                      <a:lnTo>
                        <a:pt x="83" y="35"/>
                      </a:lnTo>
                      <a:lnTo>
                        <a:pt x="0" y="78"/>
                      </a:lnTo>
                      <a:lnTo>
                        <a:pt x="0" y="83"/>
                      </a:lnTo>
                      <a:lnTo>
                        <a:pt x="127" y="14"/>
                      </a:lnTo>
                      <a:lnTo>
                        <a:pt x="127" y="11"/>
                      </a:lnTo>
                      <a:lnTo>
                        <a:pt x="10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1" name="Freeform 70"/>
                <p:cNvSpPr>
                  <a:spLocks/>
                </p:cNvSpPr>
                <p:nvPr/>
              </p:nvSpPr>
              <p:spPr bwMode="auto">
                <a:xfrm>
                  <a:off x="8435975" y="3324226"/>
                  <a:ext cx="14288" cy="52388"/>
                </a:xfrm>
                <a:custGeom>
                  <a:avLst/>
                  <a:gdLst>
                    <a:gd name="T0" fmla="*/ 9 w 9"/>
                    <a:gd name="T1" fmla="*/ 29 h 33"/>
                    <a:gd name="T2" fmla="*/ 0 w 9"/>
                    <a:gd name="T3" fmla="*/ 33 h 33"/>
                    <a:gd name="T4" fmla="*/ 0 w 9"/>
                    <a:gd name="T5" fmla="*/ 4 h 33"/>
                    <a:gd name="T6" fmla="*/ 9 w 9"/>
                    <a:gd name="T7" fmla="*/ 0 h 33"/>
                    <a:gd name="T8" fmla="*/ 9 w 9"/>
                    <a:gd name="T9" fmla="*/ 2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33">
                      <a:moveTo>
                        <a:pt x="9" y="29"/>
                      </a:moveTo>
                      <a:lnTo>
                        <a:pt x="0" y="33"/>
                      </a:lnTo>
                      <a:lnTo>
                        <a:pt x="0" y="4"/>
                      </a:lnTo>
                      <a:lnTo>
                        <a:pt x="9" y="0"/>
                      </a:lnTo>
                      <a:lnTo>
                        <a:pt x="9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2" name="Freeform 71"/>
                <p:cNvSpPr>
                  <a:spLocks/>
                </p:cNvSpPr>
                <p:nvPr/>
              </p:nvSpPr>
              <p:spPr bwMode="auto">
                <a:xfrm>
                  <a:off x="8462963" y="3308351"/>
                  <a:ext cx="6350" cy="50800"/>
                </a:xfrm>
                <a:custGeom>
                  <a:avLst/>
                  <a:gdLst>
                    <a:gd name="T0" fmla="*/ 4 w 4"/>
                    <a:gd name="T1" fmla="*/ 28 h 32"/>
                    <a:gd name="T2" fmla="*/ 0 w 4"/>
                    <a:gd name="T3" fmla="*/ 32 h 32"/>
                    <a:gd name="T4" fmla="*/ 0 w 4"/>
                    <a:gd name="T5" fmla="*/ 3 h 32"/>
                    <a:gd name="T6" fmla="*/ 4 w 4"/>
                    <a:gd name="T7" fmla="*/ 0 h 32"/>
                    <a:gd name="T8" fmla="*/ 4 w 4"/>
                    <a:gd name="T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2">
                      <a:moveTo>
                        <a:pt x="4" y="28"/>
                      </a:moveTo>
                      <a:lnTo>
                        <a:pt x="0" y="32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4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3" name="Freeform 72"/>
                <p:cNvSpPr>
                  <a:spLocks/>
                </p:cNvSpPr>
                <p:nvPr/>
              </p:nvSpPr>
              <p:spPr bwMode="auto">
                <a:xfrm>
                  <a:off x="8197850" y="3235326"/>
                  <a:ext cx="11113" cy="58738"/>
                </a:xfrm>
                <a:custGeom>
                  <a:avLst/>
                  <a:gdLst>
                    <a:gd name="T0" fmla="*/ 8 w 8"/>
                    <a:gd name="T1" fmla="*/ 38 h 42"/>
                    <a:gd name="T2" fmla="*/ 8 w 8"/>
                    <a:gd name="T3" fmla="*/ 4 h 42"/>
                    <a:gd name="T4" fmla="*/ 4 w 8"/>
                    <a:gd name="T5" fmla="*/ 0 h 42"/>
                    <a:gd name="T6" fmla="*/ 0 w 8"/>
                    <a:gd name="T7" fmla="*/ 4 h 42"/>
                    <a:gd name="T8" fmla="*/ 0 w 8"/>
                    <a:gd name="T9" fmla="*/ 38 h 42"/>
                    <a:gd name="T10" fmla="*/ 4 w 8"/>
                    <a:gd name="T11" fmla="*/ 42 h 42"/>
                    <a:gd name="T12" fmla="*/ 8 w 8"/>
                    <a:gd name="T13" fmla="*/ 3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2">
                      <a:moveTo>
                        <a:pt x="8" y="38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6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40"/>
                        <a:pt x="2" y="42"/>
                        <a:pt x="4" y="42"/>
                      </a:cubicBezTo>
                      <a:cubicBezTo>
                        <a:pt x="6" y="42"/>
                        <a:pt x="8" y="40"/>
                        <a:pt x="8" y="38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4" name="Freeform 73"/>
                <p:cNvSpPr>
                  <a:spLocks/>
                </p:cNvSpPr>
                <p:nvPr/>
              </p:nvSpPr>
              <p:spPr bwMode="auto">
                <a:xfrm>
                  <a:off x="8397875" y="3340101"/>
                  <a:ext cx="11113" cy="60325"/>
                </a:xfrm>
                <a:custGeom>
                  <a:avLst/>
                  <a:gdLst>
                    <a:gd name="T0" fmla="*/ 0 w 8"/>
                    <a:gd name="T1" fmla="*/ 4 h 42"/>
                    <a:gd name="T2" fmla="*/ 0 w 8"/>
                    <a:gd name="T3" fmla="*/ 38 h 42"/>
                    <a:gd name="T4" fmla="*/ 4 w 8"/>
                    <a:gd name="T5" fmla="*/ 42 h 42"/>
                    <a:gd name="T6" fmla="*/ 8 w 8"/>
                    <a:gd name="T7" fmla="*/ 38 h 42"/>
                    <a:gd name="T8" fmla="*/ 8 w 8"/>
                    <a:gd name="T9" fmla="*/ 4 h 42"/>
                    <a:gd name="T10" fmla="*/ 4 w 8"/>
                    <a:gd name="T11" fmla="*/ 0 h 42"/>
                    <a:gd name="T12" fmla="*/ 0 w 8"/>
                    <a:gd name="T13" fmla="*/ 4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2">
                      <a:moveTo>
                        <a:pt x="0" y="4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40"/>
                        <a:pt x="2" y="42"/>
                        <a:pt x="4" y="42"/>
                      </a:cubicBezTo>
                      <a:cubicBezTo>
                        <a:pt x="7" y="42"/>
                        <a:pt x="8" y="40"/>
                        <a:pt x="8" y="38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7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" name="Freeform 74"/>
                <p:cNvSpPr>
                  <a:spLocks/>
                </p:cNvSpPr>
                <p:nvPr/>
              </p:nvSpPr>
              <p:spPr bwMode="auto">
                <a:xfrm>
                  <a:off x="8599488" y="3235326"/>
                  <a:ext cx="12700" cy="58738"/>
                </a:xfrm>
                <a:custGeom>
                  <a:avLst/>
                  <a:gdLst>
                    <a:gd name="T0" fmla="*/ 0 w 8"/>
                    <a:gd name="T1" fmla="*/ 4 h 42"/>
                    <a:gd name="T2" fmla="*/ 0 w 8"/>
                    <a:gd name="T3" fmla="*/ 38 h 42"/>
                    <a:gd name="T4" fmla="*/ 4 w 8"/>
                    <a:gd name="T5" fmla="*/ 42 h 42"/>
                    <a:gd name="T6" fmla="*/ 8 w 8"/>
                    <a:gd name="T7" fmla="*/ 38 h 42"/>
                    <a:gd name="T8" fmla="*/ 8 w 8"/>
                    <a:gd name="T9" fmla="*/ 4 h 42"/>
                    <a:gd name="T10" fmla="*/ 4 w 8"/>
                    <a:gd name="T11" fmla="*/ 0 h 42"/>
                    <a:gd name="T12" fmla="*/ 0 w 8"/>
                    <a:gd name="T13" fmla="*/ 4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2">
                      <a:moveTo>
                        <a:pt x="0" y="4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40"/>
                        <a:pt x="1" y="42"/>
                        <a:pt x="4" y="42"/>
                      </a:cubicBezTo>
                      <a:cubicBezTo>
                        <a:pt x="6" y="42"/>
                        <a:pt x="8" y="40"/>
                        <a:pt x="8" y="38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6" y="0"/>
                        <a:pt x="4" y="0"/>
                      </a:cubicBezTo>
                      <a:cubicBezTo>
                        <a:pt x="1" y="0"/>
                        <a:pt x="0" y="2"/>
                        <a:pt x="0" y="4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6" name="Freeform 75"/>
                <p:cNvSpPr>
                  <a:spLocks/>
                </p:cNvSpPr>
                <p:nvPr/>
              </p:nvSpPr>
              <p:spPr bwMode="auto">
                <a:xfrm>
                  <a:off x="8402638" y="3132138"/>
                  <a:ext cx="3175" cy="53975"/>
                </a:xfrm>
                <a:custGeom>
                  <a:avLst/>
                  <a:gdLst>
                    <a:gd name="T0" fmla="*/ 0 w 3"/>
                    <a:gd name="T1" fmla="*/ 2 h 37"/>
                    <a:gd name="T2" fmla="*/ 0 w 3"/>
                    <a:gd name="T3" fmla="*/ 36 h 37"/>
                    <a:gd name="T4" fmla="*/ 1 w 3"/>
                    <a:gd name="T5" fmla="*/ 37 h 37"/>
                    <a:gd name="T6" fmla="*/ 3 w 3"/>
                    <a:gd name="T7" fmla="*/ 36 h 37"/>
                    <a:gd name="T8" fmla="*/ 3 w 3"/>
                    <a:gd name="T9" fmla="*/ 2 h 37"/>
                    <a:gd name="T10" fmla="*/ 1 w 3"/>
                    <a:gd name="T11" fmla="*/ 0 h 37"/>
                    <a:gd name="T12" fmla="*/ 0 w 3"/>
                    <a:gd name="T13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7">
                      <a:moveTo>
                        <a:pt x="0" y="2"/>
                      </a:move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1" y="37"/>
                        <a:pt x="1" y="37"/>
                      </a:cubicBezTo>
                      <a:cubicBezTo>
                        <a:pt x="2" y="37"/>
                        <a:pt x="3" y="37"/>
                        <a:pt x="3" y="36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7" name="Freeform 76"/>
                <p:cNvSpPr>
                  <a:spLocks/>
                </p:cNvSpPr>
                <p:nvPr/>
              </p:nvSpPr>
              <p:spPr bwMode="auto">
                <a:xfrm>
                  <a:off x="8397875" y="3281363"/>
                  <a:ext cx="214313" cy="119063"/>
                </a:xfrm>
                <a:custGeom>
                  <a:avLst/>
                  <a:gdLst>
                    <a:gd name="T0" fmla="*/ 143 w 149"/>
                    <a:gd name="T1" fmla="*/ 1 h 83"/>
                    <a:gd name="T2" fmla="*/ 3 w 149"/>
                    <a:gd name="T3" fmla="*/ 75 h 83"/>
                    <a:gd name="T4" fmla="*/ 1 w 149"/>
                    <a:gd name="T5" fmla="*/ 81 h 83"/>
                    <a:gd name="T6" fmla="*/ 6 w 149"/>
                    <a:gd name="T7" fmla="*/ 82 h 83"/>
                    <a:gd name="T8" fmla="*/ 147 w 149"/>
                    <a:gd name="T9" fmla="*/ 9 h 83"/>
                    <a:gd name="T10" fmla="*/ 148 w 149"/>
                    <a:gd name="T11" fmla="*/ 3 h 83"/>
                    <a:gd name="T12" fmla="*/ 143 w 149"/>
                    <a:gd name="T13" fmla="*/ 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83">
                      <a:moveTo>
                        <a:pt x="143" y="1"/>
                      </a:moveTo>
                      <a:cubicBezTo>
                        <a:pt x="3" y="75"/>
                        <a:pt x="3" y="75"/>
                        <a:pt x="3" y="75"/>
                      </a:cubicBezTo>
                      <a:cubicBezTo>
                        <a:pt x="1" y="76"/>
                        <a:pt x="0" y="79"/>
                        <a:pt x="1" y="81"/>
                      </a:cubicBezTo>
                      <a:cubicBezTo>
                        <a:pt x="2" y="83"/>
                        <a:pt x="4" y="83"/>
                        <a:pt x="6" y="82"/>
                      </a:cubicBezTo>
                      <a:cubicBezTo>
                        <a:pt x="147" y="9"/>
                        <a:pt x="147" y="9"/>
                        <a:pt x="147" y="9"/>
                      </a:cubicBezTo>
                      <a:cubicBezTo>
                        <a:pt x="149" y="7"/>
                        <a:pt x="149" y="5"/>
                        <a:pt x="148" y="3"/>
                      </a:cubicBezTo>
                      <a:cubicBezTo>
                        <a:pt x="147" y="1"/>
                        <a:pt x="145" y="0"/>
                        <a:pt x="143" y="1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8" name="Freeform 77"/>
                <p:cNvSpPr>
                  <a:spLocks/>
                </p:cNvSpPr>
                <p:nvPr/>
              </p:nvSpPr>
              <p:spPr bwMode="auto">
                <a:xfrm>
                  <a:off x="8197850" y="3130551"/>
                  <a:ext cx="414338" cy="222250"/>
                </a:xfrm>
                <a:custGeom>
                  <a:avLst/>
                  <a:gdLst>
                    <a:gd name="T0" fmla="*/ 285 w 289"/>
                    <a:gd name="T1" fmla="*/ 77 h 155"/>
                    <a:gd name="T2" fmla="*/ 283 w 289"/>
                    <a:gd name="T3" fmla="*/ 73 h 155"/>
                    <a:gd name="T4" fmla="*/ 144 w 289"/>
                    <a:gd name="T5" fmla="*/ 146 h 155"/>
                    <a:gd name="T6" fmla="*/ 13 w 289"/>
                    <a:gd name="T7" fmla="*/ 77 h 155"/>
                    <a:gd name="T8" fmla="*/ 144 w 289"/>
                    <a:gd name="T9" fmla="*/ 8 h 155"/>
                    <a:gd name="T10" fmla="*/ 283 w 289"/>
                    <a:gd name="T11" fmla="*/ 81 h 155"/>
                    <a:gd name="T12" fmla="*/ 285 w 289"/>
                    <a:gd name="T13" fmla="*/ 77 h 155"/>
                    <a:gd name="T14" fmla="*/ 283 w 289"/>
                    <a:gd name="T15" fmla="*/ 73 h 155"/>
                    <a:gd name="T16" fmla="*/ 285 w 289"/>
                    <a:gd name="T17" fmla="*/ 77 h 155"/>
                    <a:gd name="T18" fmla="*/ 287 w 289"/>
                    <a:gd name="T19" fmla="*/ 73 h 155"/>
                    <a:gd name="T20" fmla="*/ 146 w 289"/>
                    <a:gd name="T21" fmla="*/ 0 h 155"/>
                    <a:gd name="T22" fmla="*/ 143 w 289"/>
                    <a:gd name="T23" fmla="*/ 0 h 155"/>
                    <a:gd name="T24" fmla="*/ 2 w 289"/>
                    <a:gd name="T25" fmla="*/ 73 h 155"/>
                    <a:gd name="T26" fmla="*/ 0 w 289"/>
                    <a:gd name="T27" fmla="*/ 77 h 155"/>
                    <a:gd name="T28" fmla="*/ 2 w 289"/>
                    <a:gd name="T29" fmla="*/ 81 h 155"/>
                    <a:gd name="T30" fmla="*/ 143 w 289"/>
                    <a:gd name="T31" fmla="*/ 154 h 155"/>
                    <a:gd name="T32" fmla="*/ 146 w 289"/>
                    <a:gd name="T33" fmla="*/ 154 h 155"/>
                    <a:gd name="T34" fmla="*/ 287 w 289"/>
                    <a:gd name="T35" fmla="*/ 81 h 155"/>
                    <a:gd name="T36" fmla="*/ 289 w 289"/>
                    <a:gd name="T37" fmla="*/ 77 h 155"/>
                    <a:gd name="T38" fmla="*/ 287 w 289"/>
                    <a:gd name="T39" fmla="*/ 73 h 155"/>
                    <a:gd name="T40" fmla="*/ 285 w 289"/>
                    <a:gd name="T41" fmla="*/ 7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9" h="155">
                      <a:moveTo>
                        <a:pt x="285" y="77"/>
                      </a:moveTo>
                      <a:cubicBezTo>
                        <a:pt x="283" y="73"/>
                        <a:pt x="283" y="73"/>
                        <a:pt x="283" y="73"/>
                      </a:cubicBezTo>
                      <a:cubicBezTo>
                        <a:pt x="144" y="146"/>
                        <a:pt x="144" y="146"/>
                        <a:pt x="144" y="146"/>
                      </a:cubicBezTo>
                      <a:cubicBezTo>
                        <a:pt x="13" y="77"/>
                        <a:pt x="13" y="77"/>
                        <a:pt x="13" y="77"/>
                      </a:cubicBezTo>
                      <a:cubicBezTo>
                        <a:pt x="144" y="8"/>
                        <a:pt x="144" y="8"/>
                        <a:pt x="144" y="8"/>
                      </a:cubicBezTo>
                      <a:cubicBezTo>
                        <a:pt x="283" y="81"/>
                        <a:pt x="283" y="81"/>
                        <a:pt x="283" y="81"/>
                      </a:cubicBezTo>
                      <a:cubicBezTo>
                        <a:pt x="285" y="77"/>
                        <a:pt x="285" y="77"/>
                        <a:pt x="285" y="77"/>
                      </a:cubicBezTo>
                      <a:cubicBezTo>
                        <a:pt x="283" y="73"/>
                        <a:pt x="283" y="73"/>
                        <a:pt x="283" y="73"/>
                      </a:cubicBezTo>
                      <a:cubicBezTo>
                        <a:pt x="285" y="77"/>
                        <a:pt x="285" y="77"/>
                        <a:pt x="285" y="77"/>
                      </a:cubicBezTo>
                      <a:cubicBezTo>
                        <a:pt x="287" y="73"/>
                        <a:pt x="287" y="73"/>
                        <a:pt x="287" y="73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5" y="0"/>
                        <a:pt x="144" y="0"/>
                        <a:pt x="143" y="0"/>
                      </a:cubicBezTo>
                      <a:cubicBezTo>
                        <a:pt x="2" y="73"/>
                        <a:pt x="2" y="73"/>
                        <a:pt x="2" y="73"/>
                      </a:cubicBezTo>
                      <a:cubicBezTo>
                        <a:pt x="1" y="74"/>
                        <a:pt x="0" y="75"/>
                        <a:pt x="0" y="77"/>
                      </a:cubicBezTo>
                      <a:cubicBezTo>
                        <a:pt x="0" y="78"/>
                        <a:pt x="1" y="80"/>
                        <a:pt x="2" y="81"/>
                      </a:cubicBezTo>
                      <a:cubicBezTo>
                        <a:pt x="143" y="154"/>
                        <a:pt x="143" y="154"/>
                        <a:pt x="143" y="154"/>
                      </a:cubicBezTo>
                      <a:cubicBezTo>
                        <a:pt x="144" y="155"/>
                        <a:pt x="145" y="155"/>
                        <a:pt x="146" y="154"/>
                      </a:cubicBezTo>
                      <a:cubicBezTo>
                        <a:pt x="287" y="81"/>
                        <a:pt x="287" y="81"/>
                        <a:pt x="287" y="81"/>
                      </a:cubicBezTo>
                      <a:cubicBezTo>
                        <a:pt x="288" y="80"/>
                        <a:pt x="289" y="78"/>
                        <a:pt x="289" y="77"/>
                      </a:cubicBezTo>
                      <a:cubicBezTo>
                        <a:pt x="289" y="75"/>
                        <a:pt x="288" y="74"/>
                        <a:pt x="287" y="73"/>
                      </a:cubicBezTo>
                      <a:lnTo>
                        <a:pt x="285" y="77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9" name="Freeform 78"/>
                <p:cNvSpPr>
                  <a:spLocks/>
                </p:cNvSpPr>
                <p:nvPr/>
              </p:nvSpPr>
              <p:spPr bwMode="auto">
                <a:xfrm>
                  <a:off x="8128000" y="2940051"/>
                  <a:ext cx="246063" cy="4763"/>
                </a:xfrm>
                <a:custGeom>
                  <a:avLst/>
                  <a:gdLst>
                    <a:gd name="T0" fmla="*/ 170 w 171"/>
                    <a:gd name="T1" fmla="*/ 0 h 3"/>
                    <a:gd name="T2" fmla="*/ 2 w 171"/>
                    <a:gd name="T3" fmla="*/ 0 h 3"/>
                    <a:gd name="T4" fmla="*/ 0 w 171"/>
                    <a:gd name="T5" fmla="*/ 2 h 3"/>
                    <a:gd name="T6" fmla="*/ 2 w 171"/>
                    <a:gd name="T7" fmla="*/ 3 h 3"/>
                    <a:gd name="T8" fmla="*/ 170 w 171"/>
                    <a:gd name="T9" fmla="*/ 3 h 3"/>
                    <a:gd name="T10" fmla="*/ 171 w 171"/>
                    <a:gd name="T11" fmla="*/ 2 h 3"/>
                    <a:gd name="T12" fmla="*/ 170 w 171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1" h="3">
                      <a:moveTo>
                        <a:pt x="170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170" y="3"/>
                        <a:pt x="170" y="3"/>
                        <a:pt x="170" y="3"/>
                      </a:cubicBezTo>
                      <a:cubicBezTo>
                        <a:pt x="170" y="3"/>
                        <a:pt x="171" y="3"/>
                        <a:pt x="171" y="2"/>
                      </a:cubicBezTo>
                      <a:cubicBezTo>
                        <a:pt x="171" y="1"/>
                        <a:pt x="170" y="0"/>
                        <a:pt x="170" y="0"/>
                      </a:cubicBezTo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8128000" y="3006726"/>
                  <a:ext cx="207963" cy="4763"/>
                </a:xfrm>
                <a:custGeom>
                  <a:avLst/>
                  <a:gdLst>
                    <a:gd name="T0" fmla="*/ 144 w 145"/>
                    <a:gd name="T1" fmla="*/ 0 h 3"/>
                    <a:gd name="T2" fmla="*/ 2 w 145"/>
                    <a:gd name="T3" fmla="*/ 0 h 3"/>
                    <a:gd name="T4" fmla="*/ 0 w 145"/>
                    <a:gd name="T5" fmla="*/ 1 h 3"/>
                    <a:gd name="T6" fmla="*/ 2 w 145"/>
                    <a:gd name="T7" fmla="*/ 3 h 3"/>
                    <a:gd name="T8" fmla="*/ 144 w 145"/>
                    <a:gd name="T9" fmla="*/ 3 h 3"/>
                    <a:gd name="T10" fmla="*/ 145 w 145"/>
                    <a:gd name="T11" fmla="*/ 1 h 3"/>
                    <a:gd name="T12" fmla="*/ 144 w 145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3">
                      <a:moveTo>
                        <a:pt x="14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144" y="3"/>
                        <a:pt x="144" y="3"/>
                        <a:pt x="144" y="3"/>
                      </a:cubicBezTo>
                      <a:cubicBezTo>
                        <a:pt x="145" y="3"/>
                        <a:pt x="145" y="2"/>
                        <a:pt x="145" y="1"/>
                      </a:cubicBezTo>
                      <a:cubicBezTo>
                        <a:pt x="145" y="0"/>
                        <a:pt x="145" y="0"/>
                        <a:pt x="144" y="0"/>
                      </a:cubicBezTo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8428038" y="2940051"/>
                  <a:ext cx="125413" cy="4763"/>
                </a:xfrm>
                <a:custGeom>
                  <a:avLst/>
                  <a:gdLst>
                    <a:gd name="T0" fmla="*/ 86 w 87"/>
                    <a:gd name="T1" fmla="*/ 0 h 3"/>
                    <a:gd name="T2" fmla="*/ 2 w 87"/>
                    <a:gd name="T3" fmla="*/ 0 h 3"/>
                    <a:gd name="T4" fmla="*/ 0 w 87"/>
                    <a:gd name="T5" fmla="*/ 2 h 3"/>
                    <a:gd name="T6" fmla="*/ 2 w 87"/>
                    <a:gd name="T7" fmla="*/ 3 h 3"/>
                    <a:gd name="T8" fmla="*/ 86 w 87"/>
                    <a:gd name="T9" fmla="*/ 3 h 3"/>
                    <a:gd name="T10" fmla="*/ 87 w 87"/>
                    <a:gd name="T11" fmla="*/ 2 h 3"/>
                    <a:gd name="T12" fmla="*/ 86 w 87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" h="3">
                      <a:moveTo>
                        <a:pt x="86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86" y="3"/>
                        <a:pt x="86" y="3"/>
                        <a:pt x="86" y="3"/>
                      </a:cubicBezTo>
                      <a:cubicBezTo>
                        <a:pt x="87" y="3"/>
                        <a:pt x="87" y="3"/>
                        <a:pt x="87" y="2"/>
                      </a:cubicBezTo>
                      <a:cubicBezTo>
                        <a:pt x="87" y="1"/>
                        <a:pt x="87" y="0"/>
                        <a:pt x="86" y="0"/>
                      </a:cubicBezTo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2" name="Freeform 81"/>
                <p:cNvSpPr>
                  <a:spLocks noEditPoints="1"/>
                </p:cNvSpPr>
                <p:nvPr/>
              </p:nvSpPr>
              <p:spPr bwMode="auto">
                <a:xfrm>
                  <a:off x="8559800" y="2940051"/>
                  <a:ext cx="114300" cy="4763"/>
                </a:xfrm>
                <a:custGeom>
                  <a:avLst/>
                  <a:gdLst>
                    <a:gd name="T0" fmla="*/ 6 w 80"/>
                    <a:gd name="T1" fmla="*/ 0 h 3"/>
                    <a:gd name="T2" fmla="*/ 2 w 80"/>
                    <a:gd name="T3" fmla="*/ 0 h 3"/>
                    <a:gd name="T4" fmla="*/ 0 w 80"/>
                    <a:gd name="T5" fmla="*/ 2 h 3"/>
                    <a:gd name="T6" fmla="*/ 2 w 80"/>
                    <a:gd name="T7" fmla="*/ 3 h 3"/>
                    <a:gd name="T8" fmla="*/ 6 w 80"/>
                    <a:gd name="T9" fmla="*/ 3 h 3"/>
                    <a:gd name="T10" fmla="*/ 7 w 80"/>
                    <a:gd name="T11" fmla="*/ 2 h 3"/>
                    <a:gd name="T12" fmla="*/ 6 w 80"/>
                    <a:gd name="T13" fmla="*/ 0 h 3"/>
                    <a:gd name="T14" fmla="*/ 18 w 80"/>
                    <a:gd name="T15" fmla="*/ 0 h 3"/>
                    <a:gd name="T16" fmla="*/ 14 w 80"/>
                    <a:gd name="T17" fmla="*/ 0 h 3"/>
                    <a:gd name="T18" fmla="*/ 12 w 80"/>
                    <a:gd name="T19" fmla="*/ 2 h 3"/>
                    <a:gd name="T20" fmla="*/ 14 w 80"/>
                    <a:gd name="T21" fmla="*/ 3 h 3"/>
                    <a:gd name="T22" fmla="*/ 18 w 80"/>
                    <a:gd name="T23" fmla="*/ 3 h 3"/>
                    <a:gd name="T24" fmla="*/ 19 w 80"/>
                    <a:gd name="T25" fmla="*/ 2 h 3"/>
                    <a:gd name="T26" fmla="*/ 18 w 80"/>
                    <a:gd name="T27" fmla="*/ 0 h 3"/>
                    <a:gd name="T28" fmla="*/ 30 w 80"/>
                    <a:gd name="T29" fmla="*/ 0 h 3"/>
                    <a:gd name="T30" fmla="*/ 26 w 80"/>
                    <a:gd name="T31" fmla="*/ 0 h 3"/>
                    <a:gd name="T32" fmla="*/ 25 w 80"/>
                    <a:gd name="T33" fmla="*/ 2 h 3"/>
                    <a:gd name="T34" fmla="*/ 26 w 80"/>
                    <a:gd name="T35" fmla="*/ 3 h 3"/>
                    <a:gd name="T36" fmla="*/ 30 w 80"/>
                    <a:gd name="T37" fmla="*/ 3 h 3"/>
                    <a:gd name="T38" fmla="*/ 32 w 80"/>
                    <a:gd name="T39" fmla="*/ 2 h 3"/>
                    <a:gd name="T40" fmla="*/ 30 w 80"/>
                    <a:gd name="T41" fmla="*/ 0 h 3"/>
                    <a:gd name="T42" fmla="*/ 42 w 80"/>
                    <a:gd name="T43" fmla="*/ 0 h 3"/>
                    <a:gd name="T44" fmla="*/ 38 w 80"/>
                    <a:gd name="T45" fmla="*/ 0 h 3"/>
                    <a:gd name="T46" fmla="*/ 37 w 80"/>
                    <a:gd name="T47" fmla="*/ 2 h 3"/>
                    <a:gd name="T48" fmla="*/ 38 w 80"/>
                    <a:gd name="T49" fmla="*/ 3 h 3"/>
                    <a:gd name="T50" fmla="*/ 42 w 80"/>
                    <a:gd name="T51" fmla="*/ 3 h 3"/>
                    <a:gd name="T52" fmla="*/ 44 w 80"/>
                    <a:gd name="T53" fmla="*/ 2 h 3"/>
                    <a:gd name="T54" fmla="*/ 42 w 80"/>
                    <a:gd name="T55" fmla="*/ 0 h 3"/>
                    <a:gd name="T56" fmla="*/ 54 w 80"/>
                    <a:gd name="T57" fmla="*/ 0 h 3"/>
                    <a:gd name="T58" fmla="*/ 50 w 80"/>
                    <a:gd name="T59" fmla="*/ 0 h 3"/>
                    <a:gd name="T60" fmla="*/ 49 w 80"/>
                    <a:gd name="T61" fmla="*/ 2 h 3"/>
                    <a:gd name="T62" fmla="*/ 50 w 80"/>
                    <a:gd name="T63" fmla="*/ 3 h 3"/>
                    <a:gd name="T64" fmla="*/ 54 w 80"/>
                    <a:gd name="T65" fmla="*/ 3 h 3"/>
                    <a:gd name="T66" fmla="*/ 56 w 80"/>
                    <a:gd name="T67" fmla="*/ 2 h 3"/>
                    <a:gd name="T68" fmla="*/ 54 w 80"/>
                    <a:gd name="T69" fmla="*/ 0 h 3"/>
                    <a:gd name="T70" fmla="*/ 66 w 80"/>
                    <a:gd name="T71" fmla="*/ 0 h 3"/>
                    <a:gd name="T72" fmla="*/ 62 w 80"/>
                    <a:gd name="T73" fmla="*/ 0 h 3"/>
                    <a:gd name="T74" fmla="*/ 61 w 80"/>
                    <a:gd name="T75" fmla="*/ 2 h 3"/>
                    <a:gd name="T76" fmla="*/ 62 w 80"/>
                    <a:gd name="T77" fmla="*/ 3 h 3"/>
                    <a:gd name="T78" fmla="*/ 66 w 80"/>
                    <a:gd name="T79" fmla="*/ 3 h 3"/>
                    <a:gd name="T80" fmla="*/ 68 w 80"/>
                    <a:gd name="T81" fmla="*/ 2 h 3"/>
                    <a:gd name="T82" fmla="*/ 66 w 80"/>
                    <a:gd name="T83" fmla="*/ 0 h 3"/>
                    <a:gd name="T84" fmla="*/ 78 w 80"/>
                    <a:gd name="T85" fmla="*/ 0 h 3"/>
                    <a:gd name="T86" fmla="*/ 74 w 80"/>
                    <a:gd name="T87" fmla="*/ 0 h 3"/>
                    <a:gd name="T88" fmla="*/ 73 w 80"/>
                    <a:gd name="T89" fmla="*/ 2 h 3"/>
                    <a:gd name="T90" fmla="*/ 74 w 80"/>
                    <a:gd name="T91" fmla="*/ 3 h 3"/>
                    <a:gd name="T92" fmla="*/ 78 w 80"/>
                    <a:gd name="T93" fmla="*/ 3 h 3"/>
                    <a:gd name="T94" fmla="*/ 80 w 80"/>
                    <a:gd name="T95" fmla="*/ 2 h 3"/>
                    <a:gd name="T96" fmla="*/ 78 w 80"/>
                    <a:gd name="T9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0" h="3">
                      <a:moveTo>
                        <a:pt x="6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7" y="3"/>
                        <a:pt x="7" y="3"/>
                        <a:pt x="7" y="2"/>
                      </a:cubicBezTo>
                      <a:cubicBezTo>
                        <a:pt x="7" y="1"/>
                        <a:pt x="7" y="0"/>
                        <a:pt x="6" y="0"/>
                      </a:cubicBezTo>
                      <a:close/>
                      <a:moveTo>
                        <a:pt x="18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2" y="1"/>
                        <a:pt x="12" y="2"/>
                      </a:cubicBezTo>
                      <a:cubicBezTo>
                        <a:pt x="12" y="3"/>
                        <a:pt x="13" y="3"/>
                        <a:pt x="14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9" y="3"/>
                        <a:pt x="19" y="3"/>
                        <a:pt x="19" y="2"/>
                      </a:cubicBezTo>
                      <a:cubicBezTo>
                        <a:pt x="19" y="1"/>
                        <a:pt x="19" y="0"/>
                        <a:pt x="18" y="0"/>
                      </a:cubicBezTo>
                      <a:close/>
                      <a:moveTo>
                        <a:pt x="30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0"/>
                        <a:pt x="25" y="1"/>
                        <a:pt x="25" y="2"/>
                      </a:cubicBezTo>
                      <a:cubicBezTo>
                        <a:pt x="25" y="3"/>
                        <a:pt x="25" y="3"/>
                        <a:pt x="26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1" y="3"/>
                        <a:pt x="32" y="3"/>
                        <a:pt x="32" y="2"/>
                      </a:cubicBezTo>
                      <a:cubicBezTo>
                        <a:pt x="32" y="1"/>
                        <a:pt x="31" y="0"/>
                        <a:pt x="30" y="0"/>
                      </a:cubicBezTo>
                      <a:close/>
                      <a:moveTo>
                        <a:pt x="42" y="0"/>
                      </a:move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7" y="0"/>
                        <a:pt x="37" y="1"/>
                        <a:pt x="37" y="2"/>
                      </a:cubicBezTo>
                      <a:cubicBezTo>
                        <a:pt x="37" y="3"/>
                        <a:pt x="37" y="3"/>
                        <a:pt x="38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3" y="3"/>
                        <a:pt x="44" y="3"/>
                        <a:pt x="44" y="2"/>
                      </a:cubicBezTo>
                      <a:cubicBezTo>
                        <a:pt x="44" y="1"/>
                        <a:pt x="43" y="0"/>
                        <a:pt x="42" y="0"/>
                      </a:cubicBezTo>
                      <a:close/>
                      <a:moveTo>
                        <a:pt x="54" y="0"/>
                      </a:move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9" y="0"/>
                        <a:pt x="49" y="1"/>
                        <a:pt x="49" y="2"/>
                      </a:cubicBezTo>
                      <a:cubicBezTo>
                        <a:pt x="49" y="3"/>
                        <a:pt x="49" y="3"/>
                        <a:pt x="50" y="3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5" y="3"/>
                        <a:pt x="56" y="3"/>
                        <a:pt x="56" y="2"/>
                      </a:cubicBezTo>
                      <a:cubicBezTo>
                        <a:pt x="56" y="1"/>
                        <a:pt x="55" y="0"/>
                        <a:pt x="54" y="0"/>
                      </a:cubicBezTo>
                      <a:close/>
                      <a:moveTo>
                        <a:pt x="66" y="0"/>
                      </a:move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1" y="0"/>
                        <a:pt x="61" y="1"/>
                        <a:pt x="61" y="2"/>
                      </a:cubicBezTo>
                      <a:cubicBezTo>
                        <a:pt x="61" y="3"/>
                        <a:pt x="61" y="3"/>
                        <a:pt x="62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7" y="3"/>
                        <a:pt x="68" y="3"/>
                        <a:pt x="68" y="2"/>
                      </a:cubicBezTo>
                      <a:cubicBezTo>
                        <a:pt x="68" y="1"/>
                        <a:pt x="67" y="0"/>
                        <a:pt x="66" y="0"/>
                      </a:cubicBezTo>
                      <a:close/>
                      <a:moveTo>
                        <a:pt x="78" y="0"/>
                      </a:move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4" y="0"/>
                        <a:pt x="73" y="1"/>
                        <a:pt x="73" y="2"/>
                      </a:cubicBezTo>
                      <a:cubicBezTo>
                        <a:pt x="73" y="3"/>
                        <a:pt x="74" y="3"/>
                        <a:pt x="74" y="3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79" y="3"/>
                        <a:pt x="80" y="3"/>
                        <a:pt x="80" y="2"/>
                      </a:cubicBezTo>
                      <a:cubicBezTo>
                        <a:pt x="80" y="1"/>
                        <a:pt x="79" y="0"/>
                        <a:pt x="78" y="0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3" name="Freeform 82"/>
                <p:cNvSpPr>
                  <a:spLocks/>
                </p:cNvSpPr>
                <p:nvPr/>
              </p:nvSpPr>
              <p:spPr bwMode="auto">
                <a:xfrm>
                  <a:off x="8464550" y="3006726"/>
                  <a:ext cx="209550" cy="4763"/>
                </a:xfrm>
                <a:custGeom>
                  <a:avLst/>
                  <a:gdLst>
                    <a:gd name="T0" fmla="*/ 144 w 146"/>
                    <a:gd name="T1" fmla="*/ 0 h 3"/>
                    <a:gd name="T2" fmla="*/ 2 w 146"/>
                    <a:gd name="T3" fmla="*/ 0 h 3"/>
                    <a:gd name="T4" fmla="*/ 0 w 146"/>
                    <a:gd name="T5" fmla="*/ 1 h 3"/>
                    <a:gd name="T6" fmla="*/ 2 w 146"/>
                    <a:gd name="T7" fmla="*/ 3 h 3"/>
                    <a:gd name="T8" fmla="*/ 144 w 146"/>
                    <a:gd name="T9" fmla="*/ 3 h 3"/>
                    <a:gd name="T10" fmla="*/ 146 w 146"/>
                    <a:gd name="T11" fmla="*/ 1 h 3"/>
                    <a:gd name="T12" fmla="*/ 144 w 146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3">
                      <a:moveTo>
                        <a:pt x="14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144" y="3"/>
                        <a:pt x="144" y="3"/>
                        <a:pt x="144" y="3"/>
                      </a:cubicBezTo>
                      <a:cubicBezTo>
                        <a:pt x="145" y="3"/>
                        <a:pt x="146" y="2"/>
                        <a:pt x="146" y="1"/>
                      </a:cubicBezTo>
                      <a:cubicBezTo>
                        <a:pt x="146" y="0"/>
                        <a:pt x="145" y="0"/>
                        <a:pt x="144" y="0"/>
                      </a:cubicBezTo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4" name="Freeform 83"/>
                <p:cNvSpPr>
                  <a:spLocks/>
                </p:cNvSpPr>
                <p:nvPr/>
              </p:nvSpPr>
              <p:spPr bwMode="auto">
                <a:xfrm>
                  <a:off x="8331200" y="2963863"/>
                  <a:ext cx="139700" cy="103188"/>
                </a:xfrm>
                <a:custGeom>
                  <a:avLst/>
                  <a:gdLst>
                    <a:gd name="T0" fmla="*/ 4 w 97"/>
                    <a:gd name="T1" fmla="*/ 4 h 72"/>
                    <a:gd name="T2" fmla="*/ 4 w 97"/>
                    <a:gd name="T3" fmla="*/ 8 h 72"/>
                    <a:gd name="T4" fmla="*/ 89 w 97"/>
                    <a:gd name="T5" fmla="*/ 8 h 72"/>
                    <a:gd name="T6" fmla="*/ 89 w 97"/>
                    <a:gd name="T7" fmla="*/ 64 h 72"/>
                    <a:gd name="T8" fmla="*/ 8 w 97"/>
                    <a:gd name="T9" fmla="*/ 64 h 72"/>
                    <a:gd name="T10" fmla="*/ 8 w 97"/>
                    <a:gd name="T11" fmla="*/ 4 h 72"/>
                    <a:gd name="T12" fmla="*/ 4 w 97"/>
                    <a:gd name="T13" fmla="*/ 4 h 72"/>
                    <a:gd name="T14" fmla="*/ 4 w 97"/>
                    <a:gd name="T15" fmla="*/ 8 h 72"/>
                    <a:gd name="T16" fmla="*/ 4 w 97"/>
                    <a:gd name="T17" fmla="*/ 4 h 72"/>
                    <a:gd name="T18" fmla="*/ 0 w 97"/>
                    <a:gd name="T19" fmla="*/ 4 h 72"/>
                    <a:gd name="T20" fmla="*/ 0 w 97"/>
                    <a:gd name="T21" fmla="*/ 68 h 72"/>
                    <a:gd name="T22" fmla="*/ 1 w 97"/>
                    <a:gd name="T23" fmla="*/ 71 h 72"/>
                    <a:gd name="T24" fmla="*/ 4 w 97"/>
                    <a:gd name="T25" fmla="*/ 72 h 72"/>
                    <a:gd name="T26" fmla="*/ 93 w 97"/>
                    <a:gd name="T27" fmla="*/ 72 h 72"/>
                    <a:gd name="T28" fmla="*/ 96 w 97"/>
                    <a:gd name="T29" fmla="*/ 71 h 72"/>
                    <a:gd name="T30" fmla="*/ 97 w 97"/>
                    <a:gd name="T31" fmla="*/ 68 h 72"/>
                    <a:gd name="T32" fmla="*/ 97 w 97"/>
                    <a:gd name="T33" fmla="*/ 4 h 72"/>
                    <a:gd name="T34" fmla="*/ 96 w 97"/>
                    <a:gd name="T35" fmla="*/ 1 h 72"/>
                    <a:gd name="T36" fmla="*/ 93 w 97"/>
                    <a:gd name="T37" fmla="*/ 0 h 72"/>
                    <a:gd name="T38" fmla="*/ 4 w 97"/>
                    <a:gd name="T39" fmla="*/ 0 h 72"/>
                    <a:gd name="T40" fmla="*/ 1 w 97"/>
                    <a:gd name="T41" fmla="*/ 1 h 72"/>
                    <a:gd name="T42" fmla="*/ 0 w 97"/>
                    <a:gd name="T43" fmla="*/ 4 h 72"/>
                    <a:gd name="T44" fmla="*/ 4 w 97"/>
                    <a:gd name="T45" fmla="*/ 4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7" h="72">
                      <a:moveTo>
                        <a:pt x="4" y="4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89" y="8"/>
                        <a:pt x="89" y="8"/>
                        <a:pt x="89" y="8"/>
                      </a:cubicBezTo>
                      <a:cubicBezTo>
                        <a:pt x="89" y="64"/>
                        <a:pt x="89" y="64"/>
                        <a:pt x="89" y="64"/>
                      </a:cubicBezTo>
                      <a:cubicBezTo>
                        <a:pt x="8" y="64"/>
                        <a:pt x="8" y="64"/>
                        <a:pt x="8" y="6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69"/>
                        <a:pt x="0" y="70"/>
                        <a:pt x="1" y="71"/>
                      </a:cubicBezTo>
                      <a:cubicBezTo>
                        <a:pt x="1" y="72"/>
                        <a:pt x="2" y="72"/>
                        <a:pt x="4" y="72"/>
                      </a:cubicBezTo>
                      <a:cubicBezTo>
                        <a:pt x="93" y="72"/>
                        <a:pt x="93" y="72"/>
                        <a:pt x="93" y="72"/>
                      </a:cubicBezTo>
                      <a:cubicBezTo>
                        <a:pt x="94" y="72"/>
                        <a:pt x="95" y="72"/>
                        <a:pt x="96" y="71"/>
                      </a:cubicBezTo>
                      <a:cubicBezTo>
                        <a:pt x="97" y="70"/>
                        <a:pt x="97" y="69"/>
                        <a:pt x="97" y="68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7" y="3"/>
                        <a:pt x="97" y="2"/>
                        <a:pt x="96" y="1"/>
                      </a:cubicBezTo>
                      <a:cubicBezTo>
                        <a:pt x="95" y="0"/>
                        <a:pt x="94" y="0"/>
                        <a:pt x="9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2"/>
                        <a:pt x="0" y="3"/>
                        <a:pt x="0" y="4"/>
                      </a:cubicBez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5" name="Freeform 84"/>
                <p:cNvSpPr>
                  <a:spLocks/>
                </p:cNvSpPr>
                <p:nvPr/>
              </p:nvSpPr>
              <p:spPr bwMode="auto">
                <a:xfrm>
                  <a:off x="8345488" y="2819401"/>
                  <a:ext cx="179388" cy="112713"/>
                </a:xfrm>
                <a:custGeom>
                  <a:avLst/>
                  <a:gdLst>
                    <a:gd name="T0" fmla="*/ 41 w 126"/>
                    <a:gd name="T1" fmla="*/ 76 h 78"/>
                    <a:gd name="T2" fmla="*/ 41 w 126"/>
                    <a:gd name="T3" fmla="*/ 74 h 78"/>
                    <a:gd name="T4" fmla="*/ 48 w 126"/>
                    <a:gd name="T5" fmla="*/ 58 h 78"/>
                    <a:gd name="T6" fmla="*/ 64 w 126"/>
                    <a:gd name="T7" fmla="*/ 51 h 78"/>
                    <a:gd name="T8" fmla="*/ 100 w 126"/>
                    <a:gd name="T9" fmla="*/ 51 h 78"/>
                    <a:gd name="T10" fmla="*/ 126 w 126"/>
                    <a:gd name="T11" fmla="*/ 26 h 78"/>
                    <a:gd name="T12" fmla="*/ 100 w 126"/>
                    <a:gd name="T13" fmla="*/ 0 h 78"/>
                    <a:gd name="T14" fmla="*/ 2 w 126"/>
                    <a:gd name="T15" fmla="*/ 0 h 78"/>
                    <a:gd name="T16" fmla="*/ 0 w 126"/>
                    <a:gd name="T17" fmla="*/ 1 h 78"/>
                    <a:gd name="T18" fmla="*/ 2 w 126"/>
                    <a:gd name="T19" fmla="*/ 3 h 78"/>
                    <a:gd name="T20" fmla="*/ 100 w 126"/>
                    <a:gd name="T21" fmla="*/ 3 h 78"/>
                    <a:gd name="T22" fmla="*/ 116 w 126"/>
                    <a:gd name="T23" fmla="*/ 10 h 78"/>
                    <a:gd name="T24" fmla="*/ 123 w 126"/>
                    <a:gd name="T25" fmla="*/ 26 h 78"/>
                    <a:gd name="T26" fmla="*/ 116 w 126"/>
                    <a:gd name="T27" fmla="*/ 42 h 78"/>
                    <a:gd name="T28" fmla="*/ 100 w 126"/>
                    <a:gd name="T29" fmla="*/ 48 h 78"/>
                    <a:gd name="T30" fmla="*/ 64 w 126"/>
                    <a:gd name="T31" fmla="*/ 48 h 78"/>
                    <a:gd name="T32" fmla="*/ 38 w 126"/>
                    <a:gd name="T33" fmla="*/ 74 h 78"/>
                    <a:gd name="T34" fmla="*/ 38 w 126"/>
                    <a:gd name="T35" fmla="*/ 76 h 78"/>
                    <a:gd name="T36" fmla="*/ 39 w 126"/>
                    <a:gd name="T37" fmla="*/ 78 h 78"/>
                    <a:gd name="T38" fmla="*/ 41 w 126"/>
                    <a:gd name="T39" fmla="*/ 7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6" h="78">
                      <a:moveTo>
                        <a:pt x="41" y="76"/>
                      </a:moveTo>
                      <a:cubicBezTo>
                        <a:pt x="41" y="74"/>
                        <a:pt x="41" y="74"/>
                        <a:pt x="41" y="74"/>
                      </a:cubicBezTo>
                      <a:cubicBezTo>
                        <a:pt x="41" y="68"/>
                        <a:pt x="43" y="62"/>
                        <a:pt x="48" y="58"/>
                      </a:cubicBezTo>
                      <a:cubicBezTo>
                        <a:pt x="52" y="54"/>
                        <a:pt x="57" y="51"/>
                        <a:pt x="64" y="51"/>
                      </a:cubicBezTo>
                      <a:cubicBezTo>
                        <a:pt x="100" y="51"/>
                        <a:pt x="100" y="51"/>
                        <a:pt x="100" y="51"/>
                      </a:cubicBezTo>
                      <a:cubicBezTo>
                        <a:pt x="114" y="51"/>
                        <a:pt x="126" y="40"/>
                        <a:pt x="126" y="26"/>
                      </a:cubicBezTo>
                      <a:cubicBezTo>
                        <a:pt x="126" y="12"/>
                        <a:pt x="114" y="0"/>
                        <a:pt x="10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100" y="3"/>
                        <a:pt x="100" y="3"/>
                        <a:pt x="100" y="3"/>
                      </a:cubicBezTo>
                      <a:cubicBezTo>
                        <a:pt x="107" y="3"/>
                        <a:pt x="112" y="6"/>
                        <a:pt x="116" y="10"/>
                      </a:cubicBezTo>
                      <a:cubicBezTo>
                        <a:pt x="120" y="14"/>
                        <a:pt x="123" y="19"/>
                        <a:pt x="123" y="26"/>
                      </a:cubicBezTo>
                      <a:cubicBezTo>
                        <a:pt x="123" y="32"/>
                        <a:pt x="120" y="38"/>
                        <a:pt x="116" y="42"/>
                      </a:cubicBezTo>
                      <a:cubicBezTo>
                        <a:pt x="112" y="46"/>
                        <a:pt x="107" y="48"/>
                        <a:pt x="100" y="48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49" y="48"/>
                        <a:pt x="38" y="60"/>
                        <a:pt x="38" y="74"/>
                      </a:cubicBezTo>
                      <a:cubicBezTo>
                        <a:pt x="38" y="76"/>
                        <a:pt x="38" y="76"/>
                        <a:pt x="38" y="76"/>
                      </a:cubicBezTo>
                      <a:cubicBezTo>
                        <a:pt x="38" y="77"/>
                        <a:pt x="39" y="78"/>
                        <a:pt x="39" y="78"/>
                      </a:cubicBezTo>
                      <a:cubicBezTo>
                        <a:pt x="40" y="78"/>
                        <a:pt x="41" y="77"/>
                        <a:pt x="41" y="76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6" name="Freeform 85"/>
                <p:cNvSpPr>
                  <a:spLocks noEditPoints="1"/>
                </p:cNvSpPr>
                <p:nvPr/>
              </p:nvSpPr>
              <p:spPr bwMode="auto">
                <a:xfrm>
                  <a:off x="8294688" y="2819401"/>
                  <a:ext cx="44450" cy="4763"/>
                </a:xfrm>
                <a:custGeom>
                  <a:avLst/>
                  <a:gdLst>
                    <a:gd name="T0" fmla="*/ 5 w 31"/>
                    <a:gd name="T1" fmla="*/ 0 h 3"/>
                    <a:gd name="T2" fmla="*/ 1 w 31"/>
                    <a:gd name="T3" fmla="*/ 0 h 3"/>
                    <a:gd name="T4" fmla="*/ 0 w 31"/>
                    <a:gd name="T5" fmla="*/ 1 h 3"/>
                    <a:gd name="T6" fmla="*/ 1 w 31"/>
                    <a:gd name="T7" fmla="*/ 3 h 3"/>
                    <a:gd name="T8" fmla="*/ 5 w 31"/>
                    <a:gd name="T9" fmla="*/ 3 h 3"/>
                    <a:gd name="T10" fmla="*/ 7 w 31"/>
                    <a:gd name="T11" fmla="*/ 1 h 3"/>
                    <a:gd name="T12" fmla="*/ 5 w 31"/>
                    <a:gd name="T13" fmla="*/ 0 h 3"/>
                    <a:gd name="T14" fmla="*/ 17 w 31"/>
                    <a:gd name="T15" fmla="*/ 0 h 3"/>
                    <a:gd name="T16" fmla="*/ 13 w 31"/>
                    <a:gd name="T17" fmla="*/ 0 h 3"/>
                    <a:gd name="T18" fmla="*/ 12 w 31"/>
                    <a:gd name="T19" fmla="*/ 1 h 3"/>
                    <a:gd name="T20" fmla="*/ 13 w 31"/>
                    <a:gd name="T21" fmla="*/ 3 h 3"/>
                    <a:gd name="T22" fmla="*/ 17 w 31"/>
                    <a:gd name="T23" fmla="*/ 3 h 3"/>
                    <a:gd name="T24" fmla="*/ 19 w 31"/>
                    <a:gd name="T25" fmla="*/ 1 h 3"/>
                    <a:gd name="T26" fmla="*/ 17 w 31"/>
                    <a:gd name="T27" fmla="*/ 0 h 3"/>
                    <a:gd name="T28" fmla="*/ 30 w 31"/>
                    <a:gd name="T29" fmla="*/ 0 h 3"/>
                    <a:gd name="T30" fmla="*/ 25 w 31"/>
                    <a:gd name="T31" fmla="*/ 0 h 3"/>
                    <a:gd name="T32" fmla="*/ 24 w 31"/>
                    <a:gd name="T33" fmla="*/ 1 h 3"/>
                    <a:gd name="T34" fmla="*/ 25 w 31"/>
                    <a:gd name="T35" fmla="*/ 3 h 3"/>
                    <a:gd name="T36" fmla="*/ 30 w 31"/>
                    <a:gd name="T37" fmla="*/ 3 h 3"/>
                    <a:gd name="T38" fmla="*/ 31 w 31"/>
                    <a:gd name="T39" fmla="*/ 1 h 3"/>
                    <a:gd name="T40" fmla="*/ 30 w 31"/>
                    <a:gd name="T4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1" h="3">
                      <a:moveTo>
                        <a:pt x="5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3"/>
                        <a:pt x="7" y="2"/>
                        <a:pt x="7" y="1"/>
                      </a:cubicBezTo>
                      <a:cubicBezTo>
                        <a:pt x="7" y="1"/>
                        <a:pt x="6" y="0"/>
                        <a:pt x="5" y="0"/>
                      </a:cubicBezTo>
                      <a:close/>
                      <a:moveTo>
                        <a:pt x="17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2"/>
                        <a:pt x="13" y="3"/>
                        <a:pt x="13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8" y="3"/>
                        <a:pt x="19" y="2"/>
                        <a:pt x="19" y="1"/>
                      </a:cubicBezTo>
                      <a:cubicBezTo>
                        <a:pt x="19" y="1"/>
                        <a:pt x="18" y="0"/>
                        <a:pt x="17" y="0"/>
                      </a:cubicBezTo>
                      <a:close/>
                      <a:moveTo>
                        <a:pt x="30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4" y="1"/>
                        <a:pt x="24" y="1"/>
                      </a:cubicBezTo>
                      <a:cubicBezTo>
                        <a:pt x="24" y="2"/>
                        <a:pt x="25" y="3"/>
                        <a:pt x="25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1" y="2"/>
                        <a:pt x="31" y="1"/>
                      </a:cubicBezTo>
                      <a:cubicBezTo>
                        <a:pt x="31" y="1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7" name="Freeform 86"/>
                <p:cNvSpPr>
                  <a:spLocks/>
                </p:cNvSpPr>
                <p:nvPr/>
              </p:nvSpPr>
              <p:spPr bwMode="auto">
                <a:xfrm>
                  <a:off x="8369300" y="2927351"/>
                  <a:ext cx="63500" cy="42863"/>
                </a:xfrm>
                <a:custGeom>
                  <a:avLst/>
                  <a:gdLst>
                    <a:gd name="T0" fmla="*/ 2 w 44"/>
                    <a:gd name="T1" fmla="*/ 1 h 30"/>
                    <a:gd name="T2" fmla="*/ 2 w 44"/>
                    <a:gd name="T3" fmla="*/ 3 h 30"/>
                    <a:gd name="T4" fmla="*/ 41 w 44"/>
                    <a:gd name="T5" fmla="*/ 3 h 30"/>
                    <a:gd name="T6" fmla="*/ 41 w 44"/>
                    <a:gd name="T7" fmla="*/ 27 h 30"/>
                    <a:gd name="T8" fmla="*/ 3 w 44"/>
                    <a:gd name="T9" fmla="*/ 27 h 30"/>
                    <a:gd name="T10" fmla="*/ 3 w 44"/>
                    <a:gd name="T11" fmla="*/ 1 h 30"/>
                    <a:gd name="T12" fmla="*/ 2 w 44"/>
                    <a:gd name="T13" fmla="*/ 1 h 30"/>
                    <a:gd name="T14" fmla="*/ 2 w 44"/>
                    <a:gd name="T15" fmla="*/ 3 h 30"/>
                    <a:gd name="T16" fmla="*/ 2 w 44"/>
                    <a:gd name="T17" fmla="*/ 1 h 30"/>
                    <a:gd name="T18" fmla="*/ 0 w 44"/>
                    <a:gd name="T19" fmla="*/ 1 h 30"/>
                    <a:gd name="T20" fmla="*/ 0 w 44"/>
                    <a:gd name="T21" fmla="*/ 29 h 30"/>
                    <a:gd name="T22" fmla="*/ 0 w 44"/>
                    <a:gd name="T23" fmla="*/ 30 h 30"/>
                    <a:gd name="T24" fmla="*/ 2 w 44"/>
                    <a:gd name="T25" fmla="*/ 30 h 30"/>
                    <a:gd name="T26" fmla="*/ 43 w 44"/>
                    <a:gd name="T27" fmla="*/ 30 h 30"/>
                    <a:gd name="T28" fmla="*/ 44 w 44"/>
                    <a:gd name="T29" fmla="*/ 30 h 30"/>
                    <a:gd name="T30" fmla="*/ 44 w 44"/>
                    <a:gd name="T31" fmla="*/ 29 h 30"/>
                    <a:gd name="T32" fmla="*/ 44 w 44"/>
                    <a:gd name="T33" fmla="*/ 1 h 30"/>
                    <a:gd name="T34" fmla="*/ 44 w 44"/>
                    <a:gd name="T35" fmla="*/ 0 h 30"/>
                    <a:gd name="T36" fmla="*/ 43 w 44"/>
                    <a:gd name="T37" fmla="*/ 0 h 30"/>
                    <a:gd name="T38" fmla="*/ 2 w 44"/>
                    <a:gd name="T39" fmla="*/ 0 h 30"/>
                    <a:gd name="T40" fmla="*/ 0 w 44"/>
                    <a:gd name="T41" fmla="*/ 0 h 30"/>
                    <a:gd name="T42" fmla="*/ 0 w 44"/>
                    <a:gd name="T43" fmla="*/ 1 h 30"/>
                    <a:gd name="T44" fmla="*/ 2 w 44"/>
                    <a:gd name="T45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4" h="30">
                      <a:moveTo>
                        <a:pt x="2" y="1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0" y="30"/>
                        <a:pt x="0" y="30"/>
                      </a:cubicBezTo>
                      <a:cubicBezTo>
                        <a:pt x="1" y="30"/>
                        <a:pt x="1" y="30"/>
                        <a:pt x="2" y="30"/>
                      </a:cubicBezTo>
                      <a:cubicBezTo>
                        <a:pt x="43" y="30"/>
                        <a:pt x="43" y="30"/>
                        <a:pt x="43" y="30"/>
                      </a:cubicBezTo>
                      <a:cubicBezTo>
                        <a:pt x="43" y="30"/>
                        <a:pt x="43" y="30"/>
                        <a:pt x="44" y="30"/>
                      </a:cubicBezTo>
                      <a:cubicBezTo>
                        <a:pt x="44" y="30"/>
                        <a:pt x="44" y="29"/>
                        <a:pt x="44" y="29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4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8" name="Freeform 87"/>
                <p:cNvSpPr>
                  <a:spLocks/>
                </p:cNvSpPr>
                <p:nvPr/>
              </p:nvSpPr>
              <p:spPr bwMode="auto">
                <a:xfrm>
                  <a:off x="8369300" y="3065463"/>
                  <a:ext cx="63500" cy="23813"/>
                </a:xfrm>
                <a:custGeom>
                  <a:avLst/>
                  <a:gdLst>
                    <a:gd name="T0" fmla="*/ 2 w 44"/>
                    <a:gd name="T1" fmla="*/ 1 h 17"/>
                    <a:gd name="T2" fmla="*/ 2 w 44"/>
                    <a:gd name="T3" fmla="*/ 3 h 17"/>
                    <a:gd name="T4" fmla="*/ 41 w 44"/>
                    <a:gd name="T5" fmla="*/ 3 h 17"/>
                    <a:gd name="T6" fmla="*/ 41 w 44"/>
                    <a:gd name="T7" fmla="*/ 14 h 17"/>
                    <a:gd name="T8" fmla="*/ 3 w 44"/>
                    <a:gd name="T9" fmla="*/ 14 h 17"/>
                    <a:gd name="T10" fmla="*/ 3 w 44"/>
                    <a:gd name="T11" fmla="*/ 1 h 17"/>
                    <a:gd name="T12" fmla="*/ 2 w 44"/>
                    <a:gd name="T13" fmla="*/ 1 h 17"/>
                    <a:gd name="T14" fmla="*/ 2 w 44"/>
                    <a:gd name="T15" fmla="*/ 3 h 17"/>
                    <a:gd name="T16" fmla="*/ 2 w 44"/>
                    <a:gd name="T17" fmla="*/ 1 h 17"/>
                    <a:gd name="T18" fmla="*/ 0 w 44"/>
                    <a:gd name="T19" fmla="*/ 1 h 17"/>
                    <a:gd name="T20" fmla="*/ 0 w 44"/>
                    <a:gd name="T21" fmla="*/ 15 h 17"/>
                    <a:gd name="T22" fmla="*/ 0 w 44"/>
                    <a:gd name="T23" fmla="*/ 16 h 17"/>
                    <a:gd name="T24" fmla="*/ 2 w 44"/>
                    <a:gd name="T25" fmla="*/ 17 h 17"/>
                    <a:gd name="T26" fmla="*/ 43 w 44"/>
                    <a:gd name="T27" fmla="*/ 17 h 17"/>
                    <a:gd name="T28" fmla="*/ 44 w 44"/>
                    <a:gd name="T29" fmla="*/ 16 h 17"/>
                    <a:gd name="T30" fmla="*/ 44 w 44"/>
                    <a:gd name="T31" fmla="*/ 15 h 17"/>
                    <a:gd name="T32" fmla="*/ 44 w 44"/>
                    <a:gd name="T33" fmla="*/ 1 h 17"/>
                    <a:gd name="T34" fmla="*/ 44 w 44"/>
                    <a:gd name="T35" fmla="*/ 0 h 17"/>
                    <a:gd name="T36" fmla="*/ 43 w 44"/>
                    <a:gd name="T37" fmla="*/ 0 h 17"/>
                    <a:gd name="T38" fmla="*/ 2 w 44"/>
                    <a:gd name="T39" fmla="*/ 0 h 17"/>
                    <a:gd name="T40" fmla="*/ 0 w 44"/>
                    <a:gd name="T41" fmla="*/ 0 h 17"/>
                    <a:gd name="T42" fmla="*/ 0 w 44"/>
                    <a:gd name="T43" fmla="*/ 1 h 17"/>
                    <a:gd name="T44" fmla="*/ 2 w 44"/>
                    <a:gd name="T45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4" h="17">
                      <a:moveTo>
                        <a:pt x="2" y="1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1" y="14"/>
                        <a:pt x="41" y="14"/>
                        <a:pt x="41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" y="17"/>
                        <a:pt x="2" y="17"/>
                      </a:cubicBezTo>
                      <a:cubicBezTo>
                        <a:pt x="43" y="17"/>
                        <a:pt x="43" y="17"/>
                        <a:pt x="43" y="17"/>
                      </a:cubicBezTo>
                      <a:cubicBezTo>
                        <a:pt x="43" y="17"/>
                        <a:pt x="43" y="17"/>
                        <a:pt x="44" y="16"/>
                      </a:cubicBezTo>
                      <a:cubicBezTo>
                        <a:pt x="44" y="16"/>
                        <a:pt x="44" y="16"/>
                        <a:pt x="44" y="15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44" y="1"/>
                        <a:pt x="44" y="0"/>
                        <a:pt x="44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9" name="Freeform 88"/>
                <p:cNvSpPr>
                  <a:spLocks/>
                </p:cNvSpPr>
                <p:nvPr/>
              </p:nvSpPr>
              <p:spPr bwMode="auto">
                <a:xfrm>
                  <a:off x="8401050" y="3086101"/>
                  <a:ext cx="4763" cy="46038"/>
                </a:xfrm>
                <a:custGeom>
                  <a:avLst/>
                  <a:gdLst>
                    <a:gd name="T0" fmla="*/ 0 w 3"/>
                    <a:gd name="T1" fmla="*/ 1 h 33"/>
                    <a:gd name="T2" fmla="*/ 0 w 3"/>
                    <a:gd name="T3" fmla="*/ 31 h 33"/>
                    <a:gd name="T4" fmla="*/ 2 w 3"/>
                    <a:gd name="T5" fmla="*/ 33 h 33"/>
                    <a:gd name="T6" fmla="*/ 3 w 3"/>
                    <a:gd name="T7" fmla="*/ 31 h 33"/>
                    <a:gd name="T8" fmla="*/ 3 w 3"/>
                    <a:gd name="T9" fmla="*/ 1 h 33"/>
                    <a:gd name="T10" fmla="*/ 2 w 3"/>
                    <a:gd name="T11" fmla="*/ 0 h 33"/>
                    <a:gd name="T12" fmla="*/ 0 w 3"/>
                    <a:gd name="T1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3">
                      <a:moveTo>
                        <a:pt x="0" y="1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2"/>
                        <a:pt x="1" y="33"/>
                        <a:pt x="2" y="33"/>
                      </a:cubicBezTo>
                      <a:cubicBezTo>
                        <a:pt x="3" y="33"/>
                        <a:pt x="3" y="32"/>
                        <a:pt x="3" y="3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0" name="Freeform 89"/>
                <p:cNvSpPr>
                  <a:spLocks/>
                </p:cNvSpPr>
                <p:nvPr/>
              </p:nvSpPr>
              <p:spPr bwMode="auto">
                <a:xfrm>
                  <a:off x="8364538" y="2978151"/>
                  <a:ext cx="73025" cy="73025"/>
                </a:xfrm>
                <a:custGeom>
                  <a:avLst/>
                  <a:gdLst>
                    <a:gd name="T0" fmla="*/ 25 w 51"/>
                    <a:gd name="T1" fmla="*/ 2 h 51"/>
                    <a:gd name="T2" fmla="*/ 25 w 51"/>
                    <a:gd name="T3" fmla="*/ 3 h 51"/>
                    <a:gd name="T4" fmla="*/ 41 w 51"/>
                    <a:gd name="T5" fmla="*/ 10 h 51"/>
                    <a:gd name="T6" fmla="*/ 48 w 51"/>
                    <a:gd name="T7" fmla="*/ 26 h 51"/>
                    <a:gd name="T8" fmla="*/ 41 w 51"/>
                    <a:gd name="T9" fmla="*/ 42 h 51"/>
                    <a:gd name="T10" fmla="*/ 25 w 51"/>
                    <a:gd name="T11" fmla="*/ 48 h 51"/>
                    <a:gd name="T12" fmla="*/ 9 w 51"/>
                    <a:gd name="T13" fmla="*/ 42 h 51"/>
                    <a:gd name="T14" fmla="*/ 3 w 51"/>
                    <a:gd name="T15" fmla="*/ 26 h 51"/>
                    <a:gd name="T16" fmla="*/ 9 w 51"/>
                    <a:gd name="T17" fmla="*/ 10 h 51"/>
                    <a:gd name="T18" fmla="*/ 25 w 51"/>
                    <a:gd name="T19" fmla="*/ 3 h 51"/>
                    <a:gd name="T20" fmla="*/ 25 w 51"/>
                    <a:gd name="T21" fmla="*/ 2 h 51"/>
                    <a:gd name="T22" fmla="*/ 25 w 51"/>
                    <a:gd name="T23" fmla="*/ 0 h 51"/>
                    <a:gd name="T24" fmla="*/ 0 w 51"/>
                    <a:gd name="T25" fmla="*/ 26 h 51"/>
                    <a:gd name="T26" fmla="*/ 25 w 51"/>
                    <a:gd name="T27" fmla="*/ 51 h 51"/>
                    <a:gd name="T28" fmla="*/ 51 w 51"/>
                    <a:gd name="T29" fmla="*/ 26 h 51"/>
                    <a:gd name="T30" fmla="*/ 25 w 51"/>
                    <a:gd name="T31" fmla="*/ 0 h 51"/>
                    <a:gd name="T32" fmla="*/ 25 w 51"/>
                    <a:gd name="T33" fmla="*/ 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51">
                      <a:moveTo>
                        <a:pt x="25" y="2"/>
                      </a:move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31" y="3"/>
                        <a:pt x="37" y="6"/>
                        <a:pt x="41" y="10"/>
                      </a:cubicBezTo>
                      <a:cubicBezTo>
                        <a:pt x="45" y="14"/>
                        <a:pt x="48" y="20"/>
                        <a:pt x="48" y="26"/>
                      </a:cubicBezTo>
                      <a:cubicBezTo>
                        <a:pt x="48" y="32"/>
                        <a:pt x="45" y="38"/>
                        <a:pt x="41" y="42"/>
                      </a:cubicBezTo>
                      <a:cubicBezTo>
                        <a:pt x="37" y="46"/>
                        <a:pt x="31" y="48"/>
                        <a:pt x="25" y="48"/>
                      </a:cubicBezTo>
                      <a:cubicBezTo>
                        <a:pt x="19" y="48"/>
                        <a:pt x="13" y="46"/>
                        <a:pt x="9" y="42"/>
                      </a:cubicBezTo>
                      <a:cubicBezTo>
                        <a:pt x="5" y="38"/>
                        <a:pt x="3" y="32"/>
                        <a:pt x="3" y="26"/>
                      </a:cubicBezTo>
                      <a:cubicBezTo>
                        <a:pt x="3" y="20"/>
                        <a:pt x="5" y="14"/>
                        <a:pt x="9" y="10"/>
                      </a:cubicBezTo>
                      <a:cubicBezTo>
                        <a:pt x="13" y="6"/>
                        <a:pt x="19" y="3"/>
                        <a:pt x="25" y="3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11" y="0"/>
                        <a:pt x="0" y="12"/>
                        <a:pt x="0" y="26"/>
                      </a:cubicBezTo>
                      <a:cubicBezTo>
                        <a:pt x="0" y="40"/>
                        <a:pt x="11" y="51"/>
                        <a:pt x="25" y="51"/>
                      </a:cubicBezTo>
                      <a:cubicBezTo>
                        <a:pt x="39" y="51"/>
                        <a:pt x="51" y="40"/>
                        <a:pt x="51" y="26"/>
                      </a:cubicBezTo>
                      <a:cubicBezTo>
                        <a:pt x="51" y="12"/>
                        <a:pt x="39" y="0"/>
                        <a:pt x="25" y="0"/>
                      </a:cubicBezTo>
                      <a:lnTo>
                        <a:pt x="25" y="2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1" name="Freeform 90"/>
                <p:cNvSpPr>
                  <a:spLocks/>
                </p:cNvSpPr>
                <p:nvPr/>
              </p:nvSpPr>
              <p:spPr bwMode="auto">
                <a:xfrm>
                  <a:off x="8375650" y="2990851"/>
                  <a:ext cx="50800" cy="49213"/>
                </a:xfrm>
                <a:custGeom>
                  <a:avLst/>
                  <a:gdLst>
                    <a:gd name="T0" fmla="*/ 17 w 35"/>
                    <a:gd name="T1" fmla="*/ 1 h 34"/>
                    <a:gd name="T2" fmla="*/ 17 w 35"/>
                    <a:gd name="T3" fmla="*/ 3 h 34"/>
                    <a:gd name="T4" fmla="*/ 32 w 35"/>
                    <a:gd name="T5" fmla="*/ 17 h 34"/>
                    <a:gd name="T6" fmla="*/ 17 w 35"/>
                    <a:gd name="T7" fmla="*/ 31 h 34"/>
                    <a:gd name="T8" fmla="*/ 3 w 35"/>
                    <a:gd name="T9" fmla="*/ 17 h 34"/>
                    <a:gd name="T10" fmla="*/ 17 w 35"/>
                    <a:gd name="T11" fmla="*/ 3 h 34"/>
                    <a:gd name="T12" fmla="*/ 17 w 35"/>
                    <a:gd name="T13" fmla="*/ 1 h 34"/>
                    <a:gd name="T14" fmla="*/ 17 w 35"/>
                    <a:gd name="T15" fmla="*/ 0 h 34"/>
                    <a:gd name="T16" fmla="*/ 0 w 35"/>
                    <a:gd name="T17" fmla="*/ 17 h 34"/>
                    <a:gd name="T18" fmla="*/ 17 w 35"/>
                    <a:gd name="T19" fmla="*/ 34 h 34"/>
                    <a:gd name="T20" fmla="*/ 35 w 35"/>
                    <a:gd name="T21" fmla="*/ 17 h 34"/>
                    <a:gd name="T22" fmla="*/ 17 w 35"/>
                    <a:gd name="T23" fmla="*/ 0 h 34"/>
                    <a:gd name="T24" fmla="*/ 17 w 35"/>
                    <a:gd name="T25" fmla="*/ 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34">
                      <a:moveTo>
                        <a:pt x="17" y="1"/>
                      </a:move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25" y="3"/>
                        <a:pt x="32" y="9"/>
                        <a:pt x="32" y="17"/>
                      </a:cubicBezTo>
                      <a:cubicBezTo>
                        <a:pt x="32" y="25"/>
                        <a:pt x="25" y="31"/>
                        <a:pt x="17" y="31"/>
                      </a:cubicBezTo>
                      <a:cubicBezTo>
                        <a:pt x="9" y="31"/>
                        <a:pt x="3" y="25"/>
                        <a:pt x="3" y="17"/>
                      </a:cubicBezTo>
                      <a:cubicBezTo>
                        <a:pt x="3" y="9"/>
                        <a:pt x="9" y="3"/>
                        <a:pt x="17" y="3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8" y="0"/>
                        <a:pt x="0" y="7"/>
                        <a:pt x="0" y="17"/>
                      </a:cubicBezTo>
                      <a:cubicBezTo>
                        <a:pt x="0" y="26"/>
                        <a:pt x="8" y="34"/>
                        <a:pt x="17" y="34"/>
                      </a:cubicBezTo>
                      <a:cubicBezTo>
                        <a:pt x="27" y="34"/>
                        <a:pt x="35" y="26"/>
                        <a:pt x="35" y="17"/>
                      </a:cubicBezTo>
                      <a:cubicBezTo>
                        <a:pt x="35" y="7"/>
                        <a:pt x="27" y="0"/>
                        <a:pt x="17" y="0"/>
                      </a:cubicBezTo>
                      <a:lnTo>
                        <a:pt x="17" y="1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74" name="Прямоугольник 373"/>
              <p:cNvSpPr/>
              <p:nvPr/>
            </p:nvSpPr>
            <p:spPr>
              <a:xfrm>
                <a:off x="5630977" y="6084671"/>
                <a:ext cx="11124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900" b="1" dirty="0">
                    <a:solidFill>
                      <a:srgbClr val="2732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Новые производственные технологии</a:t>
                </a:r>
                <a:endParaRPr lang="ru-RU" sz="900" b="1" i="1" dirty="0" smtClean="0">
                  <a:solidFill>
                    <a:srgbClr val="2732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2" name="Группа 361"/>
            <p:cNvGrpSpPr/>
            <p:nvPr/>
          </p:nvGrpSpPr>
          <p:grpSpPr>
            <a:xfrm>
              <a:off x="5064097" y="1110986"/>
              <a:ext cx="990600" cy="990600"/>
              <a:chOff x="6526213" y="3986213"/>
              <a:chExt cx="990600" cy="990600"/>
            </a:xfrm>
          </p:grpSpPr>
          <p:sp>
            <p:nvSpPr>
              <p:cNvPr id="156" name="Freeform 5"/>
              <p:cNvSpPr>
                <a:spLocks/>
              </p:cNvSpPr>
              <p:nvPr/>
            </p:nvSpPr>
            <p:spPr bwMode="auto">
              <a:xfrm>
                <a:off x="6526213" y="3986213"/>
                <a:ext cx="990600" cy="990600"/>
              </a:xfrm>
              <a:custGeom>
                <a:avLst/>
                <a:gdLst>
                  <a:gd name="T0" fmla="*/ 345 w 691"/>
                  <a:gd name="T1" fmla="*/ 2 h 691"/>
                  <a:gd name="T2" fmla="*/ 345 w 691"/>
                  <a:gd name="T3" fmla="*/ 3 h 691"/>
                  <a:gd name="T4" fmla="*/ 587 w 691"/>
                  <a:gd name="T5" fmla="*/ 104 h 691"/>
                  <a:gd name="T6" fmla="*/ 688 w 691"/>
                  <a:gd name="T7" fmla="*/ 346 h 691"/>
                  <a:gd name="T8" fmla="*/ 587 w 691"/>
                  <a:gd name="T9" fmla="*/ 588 h 691"/>
                  <a:gd name="T10" fmla="*/ 345 w 691"/>
                  <a:gd name="T11" fmla="*/ 688 h 691"/>
                  <a:gd name="T12" fmla="*/ 103 w 691"/>
                  <a:gd name="T13" fmla="*/ 588 h 691"/>
                  <a:gd name="T14" fmla="*/ 3 w 691"/>
                  <a:gd name="T15" fmla="*/ 346 h 691"/>
                  <a:gd name="T16" fmla="*/ 103 w 691"/>
                  <a:gd name="T17" fmla="*/ 104 h 691"/>
                  <a:gd name="T18" fmla="*/ 345 w 691"/>
                  <a:gd name="T19" fmla="*/ 3 h 691"/>
                  <a:gd name="T20" fmla="*/ 345 w 691"/>
                  <a:gd name="T21" fmla="*/ 2 h 691"/>
                  <a:gd name="T22" fmla="*/ 345 w 691"/>
                  <a:gd name="T23" fmla="*/ 0 h 691"/>
                  <a:gd name="T24" fmla="*/ 0 w 691"/>
                  <a:gd name="T25" fmla="*/ 346 h 691"/>
                  <a:gd name="T26" fmla="*/ 345 w 691"/>
                  <a:gd name="T27" fmla="*/ 691 h 691"/>
                  <a:gd name="T28" fmla="*/ 691 w 691"/>
                  <a:gd name="T29" fmla="*/ 346 h 691"/>
                  <a:gd name="T30" fmla="*/ 345 w 691"/>
                  <a:gd name="T31" fmla="*/ 0 h 691"/>
                  <a:gd name="T32" fmla="*/ 345 w 691"/>
                  <a:gd name="T33" fmla="*/ 2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1" h="691">
                    <a:moveTo>
                      <a:pt x="345" y="2"/>
                    </a:moveTo>
                    <a:cubicBezTo>
                      <a:pt x="345" y="3"/>
                      <a:pt x="345" y="3"/>
                      <a:pt x="345" y="3"/>
                    </a:cubicBezTo>
                    <a:cubicBezTo>
                      <a:pt x="440" y="3"/>
                      <a:pt x="525" y="42"/>
                      <a:pt x="587" y="104"/>
                    </a:cubicBezTo>
                    <a:cubicBezTo>
                      <a:pt x="649" y="166"/>
                      <a:pt x="688" y="251"/>
                      <a:pt x="688" y="346"/>
                    </a:cubicBezTo>
                    <a:cubicBezTo>
                      <a:pt x="688" y="441"/>
                      <a:pt x="649" y="526"/>
                      <a:pt x="587" y="588"/>
                    </a:cubicBezTo>
                    <a:cubicBezTo>
                      <a:pt x="525" y="650"/>
                      <a:pt x="440" y="688"/>
                      <a:pt x="345" y="688"/>
                    </a:cubicBezTo>
                    <a:cubicBezTo>
                      <a:pt x="251" y="688"/>
                      <a:pt x="165" y="650"/>
                      <a:pt x="103" y="588"/>
                    </a:cubicBezTo>
                    <a:cubicBezTo>
                      <a:pt x="41" y="526"/>
                      <a:pt x="3" y="441"/>
                      <a:pt x="3" y="346"/>
                    </a:cubicBezTo>
                    <a:cubicBezTo>
                      <a:pt x="3" y="251"/>
                      <a:pt x="41" y="166"/>
                      <a:pt x="103" y="104"/>
                    </a:cubicBezTo>
                    <a:cubicBezTo>
                      <a:pt x="165" y="42"/>
                      <a:pt x="251" y="3"/>
                      <a:pt x="345" y="3"/>
                    </a:cubicBezTo>
                    <a:cubicBezTo>
                      <a:pt x="345" y="2"/>
                      <a:pt x="345" y="2"/>
                      <a:pt x="345" y="2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154" y="0"/>
                      <a:pt x="0" y="155"/>
                      <a:pt x="0" y="346"/>
                    </a:cubicBezTo>
                    <a:cubicBezTo>
                      <a:pt x="0" y="537"/>
                      <a:pt x="154" y="691"/>
                      <a:pt x="345" y="691"/>
                    </a:cubicBezTo>
                    <a:cubicBezTo>
                      <a:pt x="536" y="691"/>
                      <a:pt x="691" y="537"/>
                      <a:pt x="691" y="346"/>
                    </a:cubicBezTo>
                    <a:cubicBezTo>
                      <a:pt x="691" y="155"/>
                      <a:pt x="536" y="0"/>
                      <a:pt x="345" y="0"/>
                    </a:cubicBezTo>
                    <a:cubicBezTo>
                      <a:pt x="345" y="2"/>
                      <a:pt x="345" y="2"/>
                      <a:pt x="345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Rectangle 6"/>
              <p:cNvSpPr>
                <a:spLocks noChangeArrowheads="1"/>
              </p:cNvSpPr>
              <p:nvPr/>
            </p:nvSpPr>
            <p:spPr bwMode="auto">
              <a:xfrm>
                <a:off x="7054850" y="4540251"/>
                <a:ext cx="238125" cy="211138"/>
              </a:xfrm>
              <a:prstGeom prst="rect">
                <a:avLst/>
              </a:prstGeom>
              <a:solidFill>
                <a:srgbClr val="D8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Rectangle 7"/>
              <p:cNvSpPr>
                <a:spLocks noChangeArrowheads="1"/>
              </p:cNvSpPr>
              <p:nvPr/>
            </p:nvSpPr>
            <p:spPr bwMode="auto">
              <a:xfrm>
                <a:off x="7054850" y="4540251"/>
                <a:ext cx="238125" cy="211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8"/>
              <p:cNvSpPr>
                <a:spLocks/>
              </p:cNvSpPr>
              <p:nvPr/>
            </p:nvSpPr>
            <p:spPr bwMode="auto">
              <a:xfrm>
                <a:off x="7054850" y="4132263"/>
                <a:ext cx="238125" cy="385763"/>
              </a:xfrm>
              <a:custGeom>
                <a:avLst/>
                <a:gdLst>
                  <a:gd name="T0" fmla="*/ 11 w 166"/>
                  <a:gd name="T1" fmla="*/ 0 h 269"/>
                  <a:gd name="T2" fmla="*/ 0 w 166"/>
                  <a:gd name="T3" fmla="*/ 12 h 269"/>
                  <a:gd name="T4" fmla="*/ 0 w 166"/>
                  <a:gd name="T5" fmla="*/ 269 h 269"/>
                  <a:gd name="T6" fmla="*/ 166 w 166"/>
                  <a:gd name="T7" fmla="*/ 269 h 269"/>
                  <a:gd name="T8" fmla="*/ 166 w 166"/>
                  <a:gd name="T9" fmla="*/ 12 h 269"/>
                  <a:gd name="T10" fmla="*/ 154 w 166"/>
                  <a:gd name="T11" fmla="*/ 0 h 269"/>
                  <a:gd name="T12" fmla="*/ 12 w 166"/>
                  <a:gd name="T13" fmla="*/ 0 h 269"/>
                  <a:gd name="T14" fmla="*/ 11 w 166"/>
                  <a:gd name="T15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6" h="269">
                    <a:moveTo>
                      <a:pt x="11" y="0"/>
                    </a:moveTo>
                    <a:cubicBezTo>
                      <a:pt x="5" y="0"/>
                      <a:pt x="0" y="6"/>
                      <a:pt x="0" y="12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166" y="269"/>
                      <a:pt x="166" y="269"/>
                      <a:pt x="166" y="269"/>
                    </a:cubicBezTo>
                    <a:cubicBezTo>
                      <a:pt x="166" y="12"/>
                      <a:pt x="166" y="12"/>
                      <a:pt x="166" y="12"/>
                    </a:cubicBezTo>
                    <a:cubicBezTo>
                      <a:pt x="166" y="6"/>
                      <a:pt x="161" y="0"/>
                      <a:pt x="15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8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Rectangle 9"/>
              <p:cNvSpPr>
                <a:spLocks noChangeArrowheads="1"/>
              </p:cNvSpPr>
              <p:nvPr/>
            </p:nvSpPr>
            <p:spPr bwMode="auto">
              <a:xfrm>
                <a:off x="7091363" y="4132263"/>
                <a:ext cx="34925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Rectangle 10"/>
              <p:cNvSpPr>
                <a:spLocks noChangeArrowheads="1"/>
              </p:cNvSpPr>
              <p:nvPr/>
            </p:nvSpPr>
            <p:spPr bwMode="auto">
              <a:xfrm>
                <a:off x="7138988" y="4541838"/>
                <a:ext cx="17463" cy="2095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11"/>
              <p:cNvSpPr>
                <a:spLocks/>
              </p:cNvSpPr>
              <p:nvPr/>
            </p:nvSpPr>
            <p:spPr bwMode="auto">
              <a:xfrm>
                <a:off x="7051675" y="4540251"/>
                <a:ext cx="242888" cy="212725"/>
              </a:xfrm>
              <a:custGeom>
                <a:avLst/>
                <a:gdLst>
                  <a:gd name="T0" fmla="*/ 2 w 169"/>
                  <a:gd name="T1" fmla="*/ 1 h 149"/>
                  <a:gd name="T2" fmla="*/ 2 w 169"/>
                  <a:gd name="T3" fmla="*/ 3 h 149"/>
                  <a:gd name="T4" fmla="*/ 166 w 169"/>
                  <a:gd name="T5" fmla="*/ 3 h 149"/>
                  <a:gd name="T6" fmla="*/ 166 w 169"/>
                  <a:gd name="T7" fmla="*/ 146 h 149"/>
                  <a:gd name="T8" fmla="*/ 3 w 169"/>
                  <a:gd name="T9" fmla="*/ 146 h 149"/>
                  <a:gd name="T10" fmla="*/ 3 w 169"/>
                  <a:gd name="T11" fmla="*/ 1 h 149"/>
                  <a:gd name="T12" fmla="*/ 2 w 169"/>
                  <a:gd name="T13" fmla="*/ 1 h 149"/>
                  <a:gd name="T14" fmla="*/ 2 w 169"/>
                  <a:gd name="T15" fmla="*/ 3 h 149"/>
                  <a:gd name="T16" fmla="*/ 2 w 169"/>
                  <a:gd name="T17" fmla="*/ 1 h 149"/>
                  <a:gd name="T18" fmla="*/ 0 w 169"/>
                  <a:gd name="T19" fmla="*/ 1 h 149"/>
                  <a:gd name="T20" fmla="*/ 0 w 169"/>
                  <a:gd name="T21" fmla="*/ 148 h 149"/>
                  <a:gd name="T22" fmla="*/ 1 w 169"/>
                  <a:gd name="T23" fmla="*/ 149 h 149"/>
                  <a:gd name="T24" fmla="*/ 2 w 169"/>
                  <a:gd name="T25" fmla="*/ 149 h 149"/>
                  <a:gd name="T26" fmla="*/ 168 w 169"/>
                  <a:gd name="T27" fmla="*/ 149 h 149"/>
                  <a:gd name="T28" fmla="*/ 169 w 169"/>
                  <a:gd name="T29" fmla="*/ 149 h 149"/>
                  <a:gd name="T30" fmla="*/ 169 w 169"/>
                  <a:gd name="T31" fmla="*/ 148 h 149"/>
                  <a:gd name="T32" fmla="*/ 169 w 169"/>
                  <a:gd name="T33" fmla="*/ 1 h 149"/>
                  <a:gd name="T34" fmla="*/ 169 w 169"/>
                  <a:gd name="T35" fmla="*/ 0 h 149"/>
                  <a:gd name="T36" fmla="*/ 168 w 169"/>
                  <a:gd name="T37" fmla="*/ 0 h 149"/>
                  <a:gd name="T38" fmla="*/ 2 w 169"/>
                  <a:gd name="T39" fmla="*/ 0 h 149"/>
                  <a:gd name="T40" fmla="*/ 1 w 169"/>
                  <a:gd name="T41" fmla="*/ 0 h 149"/>
                  <a:gd name="T42" fmla="*/ 0 w 169"/>
                  <a:gd name="T43" fmla="*/ 1 h 149"/>
                  <a:gd name="T44" fmla="*/ 2 w 169"/>
                  <a:gd name="T45" fmla="*/ 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9" h="149">
                    <a:moveTo>
                      <a:pt x="2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66" y="3"/>
                      <a:pt x="166" y="3"/>
                      <a:pt x="166" y="3"/>
                    </a:cubicBezTo>
                    <a:cubicBezTo>
                      <a:pt x="166" y="146"/>
                      <a:pt x="166" y="146"/>
                      <a:pt x="166" y="146"/>
                    </a:cubicBezTo>
                    <a:cubicBezTo>
                      <a:pt x="3" y="146"/>
                      <a:pt x="3" y="146"/>
                      <a:pt x="3" y="14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48"/>
                      <a:pt x="0" y="149"/>
                      <a:pt x="1" y="149"/>
                    </a:cubicBezTo>
                    <a:cubicBezTo>
                      <a:pt x="1" y="149"/>
                      <a:pt x="1" y="149"/>
                      <a:pt x="2" y="149"/>
                    </a:cubicBezTo>
                    <a:cubicBezTo>
                      <a:pt x="168" y="149"/>
                      <a:pt x="168" y="149"/>
                      <a:pt x="168" y="149"/>
                    </a:cubicBezTo>
                    <a:cubicBezTo>
                      <a:pt x="168" y="149"/>
                      <a:pt x="169" y="149"/>
                      <a:pt x="169" y="149"/>
                    </a:cubicBezTo>
                    <a:cubicBezTo>
                      <a:pt x="169" y="149"/>
                      <a:pt x="169" y="148"/>
                      <a:pt x="169" y="148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9" y="1"/>
                      <a:pt x="169" y="0"/>
                      <a:pt x="169" y="0"/>
                    </a:cubicBezTo>
                    <a:cubicBezTo>
                      <a:pt x="169" y="0"/>
                      <a:pt x="168" y="0"/>
                      <a:pt x="16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273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12"/>
              <p:cNvSpPr>
                <a:spLocks/>
              </p:cNvSpPr>
              <p:nvPr/>
            </p:nvSpPr>
            <p:spPr bwMode="auto">
              <a:xfrm>
                <a:off x="7051675" y="4130676"/>
                <a:ext cx="242888" cy="390525"/>
              </a:xfrm>
              <a:custGeom>
                <a:avLst/>
                <a:gdLst>
                  <a:gd name="T0" fmla="*/ 14 w 170"/>
                  <a:gd name="T1" fmla="*/ 1 h 272"/>
                  <a:gd name="T2" fmla="*/ 14 w 170"/>
                  <a:gd name="T3" fmla="*/ 3 h 272"/>
                  <a:gd name="T4" fmla="*/ 156 w 170"/>
                  <a:gd name="T5" fmla="*/ 3 h 272"/>
                  <a:gd name="T6" fmla="*/ 167 w 170"/>
                  <a:gd name="T7" fmla="*/ 13 h 272"/>
                  <a:gd name="T8" fmla="*/ 167 w 170"/>
                  <a:gd name="T9" fmla="*/ 269 h 272"/>
                  <a:gd name="T10" fmla="*/ 3 w 170"/>
                  <a:gd name="T11" fmla="*/ 269 h 272"/>
                  <a:gd name="T12" fmla="*/ 3 w 170"/>
                  <a:gd name="T13" fmla="*/ 13 h 272"/>
                  <a:gd name="T14" fmla="*/ 13 w 170"/>
                  <a:gd name="T15" fmla="*/ 3 h 272"/>
                  <a:gd name="T16" fmla="*/ 13 w 170"/>
                  <a:gd name="T17" fmla="*/ 1 h 272"/>
                  <a:gd name="T18" fmla="*/ 13 w 170"/>
                  <a:gd name="T19" fmla="*/ 3 h 272"/>
                  <a:gd name="T20" fmla="*/ 14 w 170"/>
                  <a:gd name="T21" fmla="*/ 3 h 272"/>
                  <a:gd name="T22" fmla="*/ 14 w 170"/>
                  <a:gd name="T23" fmla="*/ 3 h 272"/>
                  <a:gd name="T24" fmla="*/ 14 w 170"/>
                  <a:gd name="T25" fmla="*/ 1 h 272"/>
                  <a:gd name="T26" fmla="*/ 14 w 170"/>
                  <a:gd name="T27" fmla="*/ 0 h 272"/>
                  <a:gd name="T28" fmla="*/ 13 w 170"/>
                  <a:gd name="T29" fmla="*/ 0 h 272"/>
                  <a:gd name="T30" fmla="*/ 13 w 170"/>
                  <a:gd name="T31" fmla="*/ 0 h 272"/>
                  <a:gd name="T32" fmla="*/ 0 w 170"/>
                  <a:gd name="T33" fmla="*/ 13 h 272"/>
                  <a:gd name="T34" fmla="*/ 0 w 170"/>
                  <a:gd name="T35" fmla="*/ 270 h 272"/>
                  <a:gd name="T36" fmla="*/ 1 w 170"/>
                  <a:gd name="T37" fmla="*/ 271 h 272"/>
                  <a:gd name="T38" fmla="*/ 2 w 170"/>
                  <a:gd name="T39" fmla="*/ 272 h 272"/>
                  <a:gd name="T40" fmla="*/ 168 w 170"/>
                  <a:gd name="T41" fmla="*/ 272 h 272"/>
                  <a:gd name="T42" fmla="*/ 169 w 170"/>
                  <a:gd name="T43" fmla="*/ 271 h 272"/>
                  <a:gd name="T44" fmla="*/ 170 w 170"/>
                  <a:gd name="T45" fmla="*/ 270 h 272"/>
                  <a:gd name="T46" fmla="*/ 170 w 170"/>
                  <a:gd name="T47" fmla="*/ 13 h 272"/>
                  <a:gd name="T48" fmla="*/ 156 w 170"/>
                  <a:gd name="T49" fmla="*/ 0 h 272"/>
                  <a:gd name="T50" fmla="*/ 14 w 170"/>
                  <a:gd name="T51" fmla="*/ 0 h 272"/>
                  <a:gd name="T52" fmla="*/ 14 w 170"/>
                  <a:gd name="T53" fmla="*/ 1 h 272"/>
                  <a:gd name="T54" fmla="*/ 14 w 170"/>
                  <a:gd name="T55" fmla="*/ 0 h 272"/>
                  <a:gd name="T56" fmla="*/ 14 w 170"/>
                  <a:gd name="T57" fmla="*/ 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0" h="272">
                    <a:moveTo>
                      <a:pt x="14" y="1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62" y="3"/>
                      <a:pt x="167" y="7"/>
                      <a:pt x="167" y="13"/>
                    </a:cubicBezTo>
                    <a:cubicBezTo>
                      <a:pt x="167" y="269"/>
                      <a:pt x="167" y="269"/>
                      <a:pt x="167" y="269"/>
                    </a:cubicBezTo>
                    <a:cubicBezTo>
                      <a:pt x="3" y="269"/>
                      <a:pt x="3" y="269"/>
                      <a:pt x="3" y="26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71"/>
                      <a:pt x="0" y="271"/>
                      <a:pt x="1" y="271"/>
                    </a:cubicBezTo>
                    <a:cubicBezTo>
                      <a:pt x="1" y="272"/>
                      <a:pt x="1" y="272"/>
                      <a:pt x="2" y="272"/>
                    </a:cubicBezTo>
                    <a:cubicBezTo>
                      <a:pt x="168" y="272"/>
                      <a:pt x="168" y="272"/>
                      <a:pt x="168" y="272"/>
                    </a:cubicBezTo>
                    <a:cubicBezTo>
                      <a:pt x="168" y="272"/>
                      <a:pt x="169" y="272"/>
                      <a:pt x="169" y="271"/>
                    </a:cubicBezTo>
                    <a:cubicBezTo>
                      <a:pt x="169" y="271"/>
                      <a:pt x="170" y="271"/>
                      <a:pt x="170" y="270"/>
                    </a:cubicBezTo>
                    <a:cubicBezTo>
                      <a:pt x="170" y="13"/>
                      <a:pt x="170" y="13"/>
                      <a:pt x="170" y="13"/>
                    </a:cubicBezTo>
                    <a:cubicBezTo>
                      <a:pt x="170" y="6"/>
                      <a:pt x="164" y="0"/>
                      <a:pt x="15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273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3"/>
              <p:cNvSpPr>
                <a:spLocks/>
              </p:cNvSpPr>
              <p:nvPr/>
            </p:nvSpPr>
            <p:spPr bwMode="auto">
              <a:xfrm>
                <a:off x="7237413" y="4305301"/>
                <a:ext cx="12700" cy="176213"/>
              </a:xfrm>
              <a:custGeom>
                <a:avLst/>
                <a:gdLst>
                  <a:gd name="T0" fmla="*/ 0 w 8"/>
                  <a:gd name="T1" fmla="*/ 4 h 122"/>
                  <a:gd name="T2" fmla="*/ 0 w 8"/>
                  <a:gd name="T3" fmla="*/ 118 h 122"/>
                  <a:gd name="T4" fmla="*/ 4 w 8"/>
                  <a:gd name="T5" fmla="*/ 122 h 122"/>
                  <a:gd name="T6" fmla="*/ 8 w 8"/>
                  <a:gd name="T7" fmla="*/ 118 h 122"/>
                  <a:gd name="T8" fmla="*/ 8 w 8"/>
                  <a:gd name="T9" fmla="*/ 4 h 122"/>
                  <a:gd name="T10" fmla="*/ 4 w 8"/>
                  <a:gd name="T11" fmla="*/ 0 h 122"/>
                  <a:gd name="T12" fmla="*/ 0 w 8"/>
                  <a:gd name="T13" fmla="*/ 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2">
                    <a:moveTo>
                      <a:pt x="0" y="4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1"/>
                      <a:pt x="2" y="122"/>
                      <a:pt x="4" y="122"/>
                    </a:cubicBezTo>
                    <a:cubicBezTo>
                      <a:pt x="6" y="122"/>
                      <a:pt x="8" y="121"/>
                      <a:pt x="8" y="11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14"/>
              <p:cNvSpPr>
                <a:spLocks/>
              </p:cNvSpPr>
              <p:nvPr/>
            </p:nvSpPr>
            <p:spPr bwMode="auto">
              <a:xfrm>
                <a:off x="7237413" y="4570413"/>
                <a:ext cx="12700" cy="98425"/>
              </a:xfrm>
              <a:custGeom>
                <a:avLst/>
                <a:gdLst>
                  <a:gd name="T0" fmla="*/ 0 w 8"/>
                  <a:gd name="T1" fmla="*/ 4 h 68"/>
                  <a:gd name="T2" fmla="*/ 0 w 8"/>
                  <a:gd name="T3" fmla="*/ 64 h 68"/>
                  <a:gd name="T4" fmla="*/ 4 w 8"/>
                  <a:gd name="T5" fmla="*/ 68 h 68"/>
                  <a:gd name="T6" fmla="*/ 8 w 8"/>
                  <a:gd name="T7" fmla="*/ 64 h 68"/>
                  <a:gd name="T8" fmla="*/ 8 w 8"/>
                  <a:gd name="T9" fmla="*/ 4 h 68"/>
                  <a:gd name="T10" fmla="*/ 4 w 8"/>
                  <a:gd name="T11" fmla="*/ 0 h 68"/>
                  <a:gd name="T12" fmla="*/ 0 w 8"/>
                  <a:gd name="T1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8">
                    <a:moveTo>
                      <a:pt x="0" y="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8"/>
                      <a:pt x="4" y="68"/>
                    </a:cubicBezTo>
                    <a:cubicBezTo>
                      <a:pt x="6" y="68"/>
                      <a:pt x="8" y="66"/>
                      <a:pt x="8" y="6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5"/>
              <p:cNvSpPr>
                <a:spLocks/>
              </p:cNvSpPr>
              <p:nvPr/>
            </p:nvSpPr>
            <p:spPr bwMode="auto">
              <a:xfrm>
                <a:off x="7104063" y="4213226"/>
                <a:ext cx="144463" cy="66675"/>
              </a:xfrm>
              <a:custGeom>
                <a:avLst/>
                <a:gdLst>
                  <a:gd name="T0" fmla="*/ 7 w 100"/>
                  <a:gd name="T1" fmla="*/ 0 h 46"/>
                  <a:gd name="T2" fmla="*/ 94 w 100"/>
                  <a:gd name="T3" fmla="*/ 0 h 46"/>
                  <a:gd name="T4" fmla="*/ 100 w 100"/>
                  <a:gd name="T5" fmla="*/ 7 h 46"/>
                  <a:gd name="T6" fmla="*/ 100 w 100"/>
                  <a:gd name="T7" fmla="*/ 40 h 46"/>
                  <a:gd name="T8" fmla="*/ 94 w 100"/>
                  <a:gd name="T9" fmla="*/ 46 h 46"/>
                  <a:gd name="T10" fmla="*/ 7 w 100"/>
                  <a:gd name="T11" fmla="*/ 46 h 46"/>
                  <a:gd name="T12" fmla="*/ 0 w 100"/>
                  <a:gd name="T13" fmla="*/ 40 h 46"/>
                  <a:gd name="T14" fmla="*/ 0 w 100"/>
                  <a:gd name="T15" fmla="*/ 7 h 46"/>
                  <a:gd name="T16" fmla="*/ 7 w 10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46">
                    <a:moveTo>
                      <a:pt x="7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7" y="0"/>
                      <a:pt x="100" y="3"/>
                      <a:pt x="100" y="7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100" y="43"/>
                      <a:pt x="97" y="46"/>
                      <a:pt x="94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3" y="46"/>
                      <a:pt x="0" y="43"/>
                      <a:pt x="0" y="4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6"/>
              <p:cNvSpPr>
                <a:spLocks/>
              </p:cNvSpPr>
              <p:nvPr/>
            </p:nvSpPr>
            <p:spPr bwMode="auto">
              <a:xfrm>
                <a:off x="7102475" y="4213226"/>
                <a:ext cx="147638" cy="69850"/>
              </a:xfrm>
              <a:custGeom>
                <a:avLst/>
                <a:gdLst>
                  <a:gd name="T0" fmla="*/ 9 w 104"/>
                  <a:gd name="T1" fmla="*/ 1 h 49"/>
                  <a:gd name="T2" fmla="*/ 9 w 104"/>
                  <a:gd name="T3" fmla="*/ 3 h 49"/>
                  <a:gd name="T4" fmla="*/ 96 w 104"/>
                  <a:gd name="T5" fmla="*/ 3 h 49"/>
                  <a:gd name="T6" fmla="*/ 101 w 104"/>
                  <a:gd name="T7" fmla="*/ 8 h 49"/>
                  <a:gd name="T8" fmla="*/ 101 w 104"/>
                  <a:gd name="T9" fmla="*/ 41 h 49"/>
                  <a:gd name="T10" fmla="*/ 96 w 104"/>
                  <a:gd name="T11" fmla="*/ 46 h 49"/>
                  <a:gd name="T12" fmla="*/ 9 w 104"/>
                  <a:gd name="T13" fmla="*/ 46 h 49"/>
                  <a:gd name="T14" fmla="*/ 3 w 104"/>
                  <a:gd name="T15" fmla="*/ 41 h 49"/>
                  <a:gd name="T16" fmla="*/ 3 w 104"/>
                  <a:gd name="T17" fmla="*/ 8 h 49"/>
                  <a:gd name="T18" fmla="*/ 9 w 104"/>
                  <a:gd name="T19" fmla="*/ 3 h 49"/>
                  <a:gd name="T20" fmla="*/ 9 w 104"/>
                  <a:gd name="T21" fmla="*/ 1 h 49"/>
                  <a:gd name="T22" fmla="*/ 9 w 104"/>
                  <a:gd name="T23" fmla="*/ 0 h 49"/>
                  <a:gd name="T24" fmla="*/ 0 w 104"/>
                  <a:gd name="T25" fmla="*/ 8 h 49"/>
                  <a:gd name="T26" fmla="*/ 0 w 104"/>
                  <a:gd name="T27" fmla="*/ 41 h 49"/>
                  <a:gd name="T28" fmla="*/ 9 w 104"/>
                  <a:gd name="T29" fmla="*/ 49 h 49"/>
                  <a:gd name="T30" fmla="*/ 96 w 104"/>
                  <a:gd name="T31" fmla="*/ 49 h 49"/>
                  <a:gd name="T32" fmla="*/ 104 w 104"/>
                  <a:gd name="T33" fmla="*/ 41 h 49"/>
                  <a:gd name="T34" fmla="*/ 104 w 104"/>
                  <a:gd name="T35" fmla="*/ 8 h 49"/>
                  <a:gd name="T36" fmla="*/ 96 w 104"/>
                  <a:gd name="T37" fmla="*/ 0 h 49"/>
                  <a:gd name="T38" fmla="*/ 9 w 104"/>
                  <a:gd name="T39" fmla="*/ 0 h 49"/>
                  <a:gd name="T40" fmla="*/ 9 w 104"/>
                  <a:gd name="T4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4" h="49">
                    <a:moveTo>
                      <a:pt x="9" y="1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9" y="3"/>
                      <a:pt x="101" y="5"/>
                      <a:pt x="101" y="8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01" y="43"/>
                      <a:pt x="99" y="46"/>
                      <a:pt x="96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6" y="46"/>
                      <a:pt x="3" y="43"/>
                      <a:pt x="3" y="4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5"/>
                      <a:pt x="6" y="3"/>
                      <a:pt x="9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5"/>
                      <a:pt x="4" y="49"/>
                      <a:pt x="9" y="49"/>
                    </a:cubicBezTo>
                    <a:cubicBezTo>
                      <a:pt x="96" y="49"/>
                      <a:pt x="96" y="49"/>
                      <a:pt x="96" y="49"/>
                    </a:cubicBezTo>
                    <a:cubicBezTo>
                      <a:pt x="100" y="49"/>
                      <a:pt x="104" y="45"/>
                      <a:pt x="104" y="41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3"/>
                      <a:pt x="100" y="0"/>
                      <a:pt x="96" y="0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40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7"/>
              <p:cNvSpPr>
                <a:spLocks/>
              </p:cNvSpPr>
              <p:nvPr/>
            </p:nvSpPr>
            <p:spPr bwMode="auto">
              <a:xfrm>
                <a:off x="7123113" y="4240213"/>
                <a:ext cx="103188" cy="3175"/>
              </a:xfrm>
              <a:custGeom>
                <a:avLst/>
                <a:gdLst>
                  <a:gd name="T0" fmla="*/ 71 w 72"/>
                  <a:gd name="T1" fmla="*/ 0 h 3"/>
                  <a:gd name="T2" fmla="*/ 2 w 72"/>
                  <a:gd name="T3" fmla="*/ 0 h 3"/>
                  <a:gd name="T4" fmla="*/ 0 w 72"/>
                  <a:gd name="T5" fmla="*/ 1 h 3"/>
                  <a:gd name="T6" fmla="*/ 2 w 72"/>
                  <a:gd name="T7" fmla="*/ 3 h 3"/>
                  <a:gd name="T8" fmla="*/ 71 w 72"/>
                  <a:gd name="T9" fmla="*/ 3 h 3"/>
                  <a:gd name="T10" fmla="*/ 72 w 72"/>
                  <a:gd name="T11" fmla="*/ 1 h 3"/>
                  <a:gd name="T12" fmla="*/ 71 w 7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3">
                    <a:moveTo>
                      <a:pt x="7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1" y="3"/>
                      <a:pt x="72" y="2"/>
                      <a:pt x="72" y="1"/>
                    </a:cubicBezTo>
                    <a:cubicBezTo>
                      <a:pt x="72" y="0"/>
                      <a:pt x="71" y="0"/>
                      <a:pt x="71" y="0"/>
                    </a:cubicBezTo>
                  </a:path>
                </a:pathLst>
              </a:custGeom>
              <a:solidFill>
                <a:srgbClr val="40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8"/>
              <p:cNvSpPr>
                <a:spLocks/>
              </p:cNvSpPr>
              <p:nvPr/>
            </p:nvSpPr>
            <p:spPr bwMode="auto">
              <a:xfrm>
                <a:off x="7175500" y="4254501"/>
                <a:ext cx="50800" cy="3175"/>
              </a:xfrm>
              <a:custGeom>
                <a:avLst/>
                <a:gdLst>
                  <a:gd name="T0" fmla="*/ 35 w 36"/>
                  <a:gd name="T1" fmla="*/ 0 h 3"/>
                  <a:gd name="T2" fmla="*/ 1 w 36"/>
                  <a:gd name="T3" fmla="*/ 0 h 3"/>
                  <a:gd name="T4" fmla="*/ 0 w 36"/>
                  <a:gd name="T5" fmla="*/ 2 h 3"/>
                  <a:gd name="T6" fmla="*/ 1 w 36"/>
                  <a:gd name="T7" fmla="*/ 3 h 3"/>
                  <a:gd name="T8" fmla="*/ 35 w 36"/>
                  <a:gd name="T9" fmla="*/ 3 h 3"/>
                  <a:gd name="T10" fmla="*/ 36 w 36"/>
                  <a:gd name="T11" fmla="*/ 2 h 3"/>
                  <a:gd name="T12" fmla="*/ 35 w 3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">
                    <a:moveTo>
                      <a:pt x="3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6" y="3"/>
                      <a:pt x="36" y="2"/>
                    </a:cubicBezTo>
                    <a:cubicBezTo>
                      <a:pt x="36" y="1"/>
                      <a:pt x="35" y="0"/>
                      <a:pt x="35" y="0"/>
                    </a:cubicBezTo>
                  </a:path>
                </a:pathLst>
              </a:custGeom>
              <a:solidFill>
                <a:srgbClr val="40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9"/>
              <p:cNvSpPr>
                <a:spLocks/>
              </p:cNvSpPr>
              <p:nvPr/>
            </p:nvSpPr>
            <p:spPr bwMode="auto">
              <a:xfrm>
                <a:off x="6880225" y="4540251"/>
                <a:ext cx="146050" cy="217488"/>
              </a:xfrm>
              <a:custGeom>
                <a:avLst/>
                <a:gdLst>
                  <a:gd name="T0" fmla="*/ 1 w 101"/>
                  <a:gd name="T1" fmla="*/ 1 h 152"/>
                  <a:gd name="T2" fmla="*/ 1 w 101"/>
                  <a:gd name="T3" fmla="*/ 3 h 152"/>
                  <a:gd name="T4" fmla="*/ 58 w 101"/>
                  <a:gd name="T5" fmla="*/ 3 h 152"/>
                  <a:gd name="T6" fmla="*/ 86 w 101"/>
                  <a:gd name="T7" fmla="*/ 14 h 152"/>
                  <a:gd name="T8" fmla="*/ 98 w 101"/>
                  <a:gd name="T9" fmla="*/ 43 h 152"/>
                  <a:gd name="T10" fmla="*/ 98 w 101"/>
                  <a:gd name="T11" fmla="*/ 149 h 152"/>
                  <a:gd name="T12" fmla="*/ 3 w 101"/>
                  <a:gd name="T13" fmla="*/ 149 h 152"/>
                  <a:gd name="T14" fmla="*/ 3 w 101"/>
                  <a:gd name="T15" fmla="*/ 1 h 152"/>
                  <a:gd name="T16" fmla="*/ 1 w 101"/>
                  <a:gd name="T17" fmla="*/ 1 h 152"/>
                  <a:gd name="T18" fmla="*/ 1 w 101"/>
                  <a:gd name="T19" fmla="*/ 3 h 152"/>
                  <a:gd name="T20" fmla="*/ 1 w 101"/>
                  <a:gd name="T21" fmla="*/ 1 h 152"/>
                  <a:gd name="T22" fmla="*/ 0 w 101"/>
                  <a:gd name="T23" fmla="*/ 1 h 152"/>
                  <a:gd name="T24" fmla="*/ 0 w 101"/>
                  <a:gd name="T25" fmla="*/ 150 h 152"/>
                  <a:gd name="T26" fmla="*/ 0 w 101"/>
                  <a:gd name="T27" fmla="*/ 151 h 152"/>
                  <a:gd name="T28" fmla="*/ 1 w 101"/>
                  <a:gd name="T29" fmla="*/ 152 h 152"/>
                  <a:gd name="T30" fmla="*/ 100 w 101"/>
                  <a:gd name="T31" fmla="*/ 152 h 152"/>
                  <a:gd name="T32" fmla="*/ 101 w 101"/>
                  <a:gd name="T33" fmla="*/ 151 h 152"/>
                  <a:gd name="T34" fmla="*/ 101 w 101"/>
                  <a:gd name="T35" fmla="*/ 150 h 152"/>
                  <a:gd name="T36" fmla="*/ 101 w 101"/>
                  <a:gd name="T37" fmla="*/ 43 h 152"/>
                  <a:gd name="T38" fmla="*/ 58 w 101"/>
                  <a:gd name="T39" fmla="*/ 0 h 152"/>
                  <a:gd name="T40" fmla="*/ 1 w 101"/>
                  <a:gd name="T41" fmla="*/ 0 h 152"/>
                  <a:gd name="T42" fmla="*/ 0 w 101"/>
                  <a:gd name="T43" fmla="*/ 0 h 152"/>
                  <a:gd name="T44" fmla="*/ 0 w 101"/>
                  <a:gd name="T45" fmla="*/ 1 h 152"/>
                  <a:gd name="T46" fmla="*/ 1 w 101"/>
                  <a:gd name="T47" fmla="*/ 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152"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9" y="3"/>
                      <a:pt x="79" y="7"/>
                      <a:pt x="86" y="14"/>
                    </a:cubicBezTo>
                    <a:cubicBezTo>
                      <a:pt x="94" y="22"/>
                      <a:pt x="98" y="32"/>
                      <a:pt x="98" y="43"/>
                    </a:cubicBezTo>
                    <a:cubicBezTo>
                      <a:pt x="98" y="149"/>
                      <a:pt x="98" y="149"/>
                      <a:pt x="98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50"/>
                      <a:pt x="0" y="151"/>
                      <a:pt x="0" y="151"/>
                    </a:cubicBezTo>
                    <a:cubicBezTo>
                      <a:pt x="1" y="151"/>
                      <a:pt x="1" y="152"/>
                      <a:pt x="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1" y="151"/>
                      <a:pt x="101" y="151"/>
                    </a:cubicBezTo>
                    <a:cubicBezTo>
                      <a:pt x="101" y="151"/>
                      <a:pt x="101" y="150"/>
                      <a:pt x="101" y="150"/>
                    </a:cubicBezTo>
                    <a:cubicBezTo>
                      <a:pt x="101" y="43"/>
                      <a:pt x="101" y="43"/>
                      <a:pt x="101" y="43"/>
                    </a:cubicBezTo>
                    <a:cubicBezTo>
                      <a:pt x="101" y="19"/>
                      <a:pt x="82" y="0"/>
                      <a:pt x="58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273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Oval 20"/>
              <p:cNvSpPr>
                <a:spLocks noChangeArrowheads="1"/>
              </p:cNvSpPr>
              <p:nvPr/>
            </p:nvSpPr>
            <p:spPr bwMode="auto">
              <a:xfrm>
                <a:off x="6859588" y="4660901"/>
                <a:ext cx="96838" cy="98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21"/>
              <p:cNvSpPr>
                <a:spLocks/>
              </p:cNvSpPr>
              <p:nvPr/>
            </p:nvSpPr>
            <p:spPr bwMode="auto">
              <a:xfrm>
                <a:off x="6859588" y="4660901"/>
                <a:ext cx="96838" cy="98425"/>
              </a:xfrm>
              <a:custGeom>
                <a:avLst/>
                <a:gdLst>
                  <a:gd name="T0" fmla="*/ 34 w 68"/>
                  <a:gd name="T1" fmla="*/ 0 h 68"/>
                  <a:gd name="T2" fmla="*/ 18 w 68"/>
                  <a:gd name="T3" fmla="*/ 4 h 68"/>
                  <a:gd name="T4" fmla="*/ 15 w 68"/>
                  <a:gd name="T5" fmla="*/ 6 h 68"/>
                  <a:gd name="T6" fmla="*/ 0 w 68"/>
                  <a:gd name="T7" fmla="*/ 34 h 68"/>
                  <a:gd name="T8" fmla="*/ 34 w 68"/>
                  <a:gd name="T9" fmla="*/ 68 h 68"/>
                  <a:gd name="T10" fmla="*/ 68 w 68"/>
                  <a:gd name="T11" fmla="*/ 34 h 68"/>
                  <a:gd name="T12" fmla="*/ 34 w 68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68">
                    <a:moveTo>
                      <a:pt x="34" y="0"/>
                    </a:moveTo>
                    <a:cubicBezTo>
                      <a:pt x="28" y="0"/>
                      <a:pt x="23" y="1"/>
                      <a:pt x="18" y="4"/>
                    </a:cubicBezTo>
                    <a:cubicBezTo>
                      <a:pt x="17" y="5"/>
                      <a:pt x="16" y="5"/>
                      <a:pt x="15" y="6"/>
                    </a:cubicBezTo>
                    <a:cubicBezTo>
                      <a:pt x="6" y="12"/>
                      <a:pt x="0" y="22"/>
                      <a:pt x="0" y="34"/>
                    </a:cubicBezTo>
                    <a:cubicBezTo>
                      <a:pt x="0" y="52"/>
                      <a:pt x="16" y="68"/>
                      <a:pt x="34" y="68"/>
                    </a:cubicBezTo>
                    <a:cubicBezTo>
                      <a:pt x="53" y="68"/>
                      <a:pt x="68" y="52"/>
                      <a:pt x="68" y="34"/>
                    </a:cubicBezTo>
                    <a:cubicBezTo>
                      <a:pt x="68" y="15"/>
                      <a:pt x="53" y="0"/>
                      <a:pt x="34" y="0"/>
                    </a:cubicBezTo>
                  </a:path>
                </a:pathLst>
              </a:custGeom>
              <a:solidFill>
                <a:srgbClr val="D8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22"/>
              <p:cNvSpPr>
                <a:spLocks/>
              </p:cNvSpPr>
              <p:nvPr/>
            </p:nvSpPr>
            <p:spPr bwMode="auto">
              <a:xfrm>
                <a:off x="6853238" y="4656138"/>
                <a:ext cx="109538" cy="107950"/>
              </a:xfrm>
              <a:custGeom>
                <a:avLst/>
                <a:gdLst>
                  <a:gd name="T0" fmla="*/ 38 w 76"/>
                  <a:gd name="T1" fmla="*/ 4 h 76"/>
                  <a:gd name="T2" fmla="*/ 38 w 76"/>
                  <a:gd name="T3" fmla="*/ 8 h 76"/>
                  <a:gd name="T4" fmla="*/ 59 w 76"/>
                  <a:gd name="T5" fmla="*/ 17 h 76"/>
                  <a:gd name="T6" fmla="*/ 68 w 76"/>
                  <a:gd name="T7" fmla="*/ 38 h 76"/>
                  <a:gd name="T8" fmla="*/ 59 w 76"/>
                  <a:gd name="T9" fmla="*/ 59 h 76"/>
                  <a:gd name="T10" fmla="*/ 38 w 76"/>
                  <a:gd name="T11" fmla="*/ 68 h 76"/>
                  <a:gd name="T12" fmla="*/ 17 w 76"/>
                  <a:gd name="T13" fmla="*/ 59 h 76"/>
                  <a:gd name="T14" fmla="*/ 8 w 76"/>
                  <a:gd name="T15" fmla="*/ 38 h 76"/>
                  <a:gd name="T16" fmla="*/ 17 w 76"/>
                  <a:gd name="T17" fmla="*/ 17 h 76"/>
                  <a:gd name="T18" fmla="*/ 38 w 76"/>
                  <a:gd name="T19" fmla="*/ 8 h 76"/>
                  <a:gd name="T20" fmla="*/ 38 w 76"/>
                  <a:gd name="T21" fmla="*/ 4 h 76"/>
                  <a:gd name="T22" fmla="*/ 38 w 76"/>
                  <a:gd name="T23" fmla="*/ 0 h 76"/>
                  <a:gd name="T24" fmla="*/ 0 w 76"/>
                  <a:gd name="T25" fmla="*/ 38 h 76"/>
                  <a:gd name="T26" fmla="*/ 38 w 76"/>
                  <a:gd name="T27" fmla="*/ 76 h 76"/>
                  <a:gd name="T28" fmla="*/ 76 w 76"/>
                  <a:gd name="T29" fmla="*/ 38 h 76"/>
                  <a:gd name="T30" fmla="*/ 38 w 76"/>
                  <a:gd name="T31" fmla="*/ 0 h 76"/>
                  <a:gd name="T32" fmla="*/ 38 w 76"/>
                  <a:gd name="T33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76">
                    <a:moveTo>
                      <a:pt x="38" y="4"/>
                    </a:moveTo>
                    <a:cubicBezTo>
                      <a:pt x="38" y="8"/>
                      <a:pt x="38" y="8"/>
                      <a:pt x="38" y="8"/>
                    </a:cubicBezTo>
                    <a:cubicBezTo>
                      <a:pt x="46" y="8"/>
                      <a:pt x="54" y="11"/>
                      <a:pt x="59" y="17"/>
                    </a:cubicBezTo>
                    <a:cubicBezTo>
                      <a:pt x="65" y="22"/>
                      <a:pt x="68" y="29"/>
                      <a:pt x="68" y="38"/>
                    </a:cubicBezTo>
                    <a:cubicBezTo>
                      <a:pt x="68" y="46"/>
                      <a:pt x="65" y="53"/>
                      <a:pt x="59" y="59"/>
                    </a:cubicBezTo>
                    <a:cubicBezTo>
                      <a:pt x="54" y="64"/>
                      <a:pt x="46" y="68"/>
                      <a:pt x="38" y="68"/>
                    </a:cubicBezTo>
                    <a:cubicBezTo>
                      <a:pt x="30" y="68"/>
                      <a:pt x="23" y="64"/>
                      <a:pt x="17" y="59"/>
                    </a:cubicBezTo>
                    <a:cubicBezTo>
                      <a:pt x="12" y="53"/>
                      <a:pt x="8" y="46"/>
                      <a:pt x="8" y="38"/>
                    </a:cubicBezTo>
                    <a:cubicBezTo>
                      <a:pt x="8" y="29"/>
                      <a:pt x="12" y="22"/>
                      <a:pt x="17" y="17"/>
                    </a:cubicBezTo>
                    <a:cubicBezTo>
                      <a:pt x="23" y="11"/>
                      <a:pt x="30" y="8"/>
                      <a:pt x="38" y="8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7" y="0"/>
                      <a:pt x="0" y="17"/>
                      <a:pt x="0" y="38"/>
                    </a:cubicBezTo>
                    <a:cubicBezTo>
                      <a:pt x="0" y="59"/>
                      <a:pt x="17" y="76"/>
                      <a:pt x="38" y="76"/>
                    </a:cubicBezTo>
                    <a:cubicBezTo>
                      <a:pt x="59" y="76"/>
                      <a:pt x="76" y="59"/>
                      <a:pt x="76" y="38"/>
                    </a:cubicBezTo>
                    <a:cubicBezTo>
                      <a:pt x="76" y="17"/>
                      <a:pt x="59" y="0"/>
                      <a:pt x="38" y="0"/>
                    </a:cubicBez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273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Oval 23"/>
              <p:cNvSpPr>
                <a:spLocks noChangeArrowheads="1"/>
              </p:cNvSpPr>
              <p:nvPr/>
            </p:nvSpPr>
            <p:spPr bwMode="auto">
              <a:xfrm>
                <a:off x="6877050" y="4683126"/>
                <a:ext cx="34925" cy="349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Oval 24"/>
              <p:cNvSpPr>
                <a:spLocks noChangeArrowheads="1"/>
              </p:cNvSpPr>
              <p:nvPr/>
            </p:nvSpPr>
            <p:spPr bwMode="auto">
              <a:xfrm>
                <a:off x="6961188" y="4589463"/>
                <a:ext cx="36513" cy="36513"/>
              </a:xfrm>
              <a:prstGeom prst="ellipse">
                <a:avLst/>
              </a:prstGeom>
              <a:solidFill>
                <a:srgbClr val="D8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5"/>
              <p:cNvSpPr>
                <a:spLocks/>
              </p:cNvSpPr>
              <p:nvPr/>
            </p:nvSpPr>
            <p:spPr bwMode="auto">
              <a:xfrm>
                <a:off x="6737350" y="4368801"/>
                <a:ext cx="147638" cy="349250"/>
              </a:xfrm>
              <a:custGeom>
                <a:avLst/>
                <a:gdLst>
                  <a:gd name="T0" fmla="*/ 103 w 103"/>
                  <a:gd name="T1" fmla="*/ 116 h 244"/>
                  <a:gd name="T2" fmla="*/ 103 w 103"/>
                  <a:gd name="T3" fmla="*/ 22 h 244"/>
                  <a:gd name="T4" fmla="*/ 81 w 103"/>
                  <a:gd name="T5" fmla="*/ 0 h 244"/>
                  <a:gd name="T6" fmla="*/ 26 w 103"/>
                  <a:gd name="T7" fmla="*/ 0 h 244"/>
                  <a:gd name="T8" fmla="*/ 0 w 103"/>
                  <a:gd name="T9" fmla="*/ 26 h 244"/>
                  <a:gd name="T10" fmla="*/ 0 w 103"/>
                  <a:gd name="T11" fmla="*/ 26 h 244"/>
                  <a:gd name="T12" fmla="*/ 26 w 103"/>
                  <a:gd name="T13" fmla="*/ 52 h 244"/>
                  <a:gd name="T14" fmla="*/ 34 w 103"/>
                  <a:gd name="T15" fmla="*/ 52 h 244"/>
                  <a:gd name="T16" fmla="*/ 51 w 103"/>
                  <a:gd name="T17" fmla="*/ 59 h 244"/>
                  <a:gd name="T18" fmla="*/ 58 w 103"/>
                  <a:gd name="T19" fmla="*/ 76 h 244"/>
                  <a:gd name="T20" fmla="*/ 58 w 103"/>
                  <a:gd name="T21" fmla="*/ 79 h 244"/>
                  <a:gd name="T22" fmla="*/ 51 w 103"/>
                  <a:gd name="T23" fmla="*/ 96 h 244"/>
                  <a:gd name="T24" fmla="*/ 34 w 103"/>
                  <a:gd name="T25" fmla="*/ 103 h 244"/>
                  <a:gd name="T26" fmla="*/ 26 w 103"/>
                  <a:gd name="T27" fmla="*/ 103 h 244"/>
                  <a:gd name="T28" fmla="*/ 0 w 103"/>
                  <a:gd name="T29" fmla="*/ 129 h 244"/>
                  <a:gd name="T30" fmla="*/ 0 w 103"/>
                  <a:gd name="T31" fmla="*/ 243 h 244"/>
                  <a:gd name="T32" fmla="*/ 1 w 103"/>
                  <a:gd name="T33" fmla="*/ 244 h 244"/>
                  <a:gd name="T34" fmla="*/ 3 w 103"/>
                  <a:gd name="T35" fmla="*/ 243 h 244"/>
                  <a:gd name="T36" fmla="*/ 3 w 103"/>
                  <a:gd name="T37" fmla="*/ 129 h 244"/>
                  <a:gd name="T38" fmla="*/ 26 w 103"/>
                  <a:gd name="T39" fmla="*/ 106 h 244"/>
                  <a:gd name="T40" fmla="*/ 34 w 103"/>
                  <a:gd name="T41" fmla="*/ 106 h 244"/>
                  <a:gd name="T42" fmla="*/ 61 w 103"/>
                  <a:gd name="T43" fmla="*/ 79 h 244"/>
                  <a:gd name="T44" fmla="*/ 61 w 103"/>
                  <a:gd name="T45" fmla="*/ 76 h 244"/>
                  <a:gd name="T46" fmla="*/ 34 w 103"/>
                  <a:gd name="T47" fmla="*/ 49 h 244"/>
                  <a:gd name="T48" fmla="*/ 26 w 103"/>
                  <a:gd name="T49" fmla="*/ 49 h 244"/>
                  <a:gd name="T50" fmla="*/ 3 w 103"/>
                  <a:gd name="T51" fmla="*/ 26 h 244"/>
                  <a:gd name="T52" fmla="*/ 3 w 103"/>
                  <a:gd name="T53" fmla="*/ 26 h 244"/>
                  <a:gd name="T54" fmla="*/ 26 w 103"/>
                  <a:gd name="T55" fmla="*/ 3 h 244"/>
                  <a:gd name="T56" fmla="*/ 81 w 103"/>
                  <a:gd name="T57" fmla="*/ 3 h 244"/>
                  <a:gd name="T58" fmla="*/ 100 w 103"/>
                  <a:gd name="T59" fmla="*/ 22 h 244"/>
                  <a:gd name="T60" fmla="*/ 100 w 103"/>
                  <a:gd name="T61" fmla="*/ 116 h 244"/>
                  <a:gd name="T62" fmla="*/ 101 w 103"/>
                  <a:gd name="T63" fmla="*/ 118 h 244"/>
                  <a:gd name="T64" fmla="*/ 103 w 103"/>
                  <a:gd name="T65" fmla="*/ 116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3" h="244">
                    <a:moveTo>
                      <a:pt x="103" y="116"/>
                    </a:move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10"/>
                      <a:pt x="93" y="0"/>
                      <a:pt x="8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41"/>
                      <a:pt x="12" y="52"/>
                      <a:pt x="26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41" y="52"/>
                      <a:pt x="47" y="55"/>
                      <a:pt x="51" y="59"/>
                    </a:cubicBezTo>
                    <a:cubicBezTo>
                      <a:pt x="55" y="63"/>
                      <a:pt x="58" y="69"/>
                      <a:pt x="58" y="76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8" y="86"/>
                      <a:pt x="55" y="91"/>
                      <a:pt x="51" y="96"/>
                    </a:cubicBezTo>
                    <a:cubicBezTo>
                      <a:pt x="47" y="100"/>
                      <a:pt x="41" y="103"/>
                      <a:pt x="34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12" y="103"/>
                      <a:pt x="0" y="114"/>
                      <a:pt x="0" y="129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0" y="244"/>
                      <a:pt x="0" y="244"/>
                      <a:pt x="1" y="244"/>
                    </a:cubicBezTo>
                    <a:cubicBezTo>
                      <a:pt x="2" y="244"/>
                      <a:pt x="3" y="244"/>
                      <a:pt x="3" y="24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16"/>
                      <a:pt x="13" y="106"/>
                      <a:pt x="26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49" y="106"/>
                      <a:pt x="61" y="94"/>
                      <a:pt x="61" y="79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1" y="61"/>
                      <a:pt x="49" y="49"/>
                      <a:pt x="34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13" y="49"/>
                      <a:pt x="3" y="39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13"/>
                      <a:pt x="13" y="3"/>
                      <a:pt x="26" y="3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91" y="3"/>
                      <a:pt x="100" y="11"/>
                      <a:pt x="100" y="22"/>
                    </a:cubicBezTo>
                    <a:cubicBezTo>
                      <a:pt x="100" y="116"/>
                      <a:pt x="100" y="116"/>
                      <a:pt x="100" y="116"/>
                    </a:cubicBezTo>
                    <a:cubicBezTo>
                      <a:pt x="100" y="117"/>
                      <a:pt x="100" y="118"/>
                      <a:pt x="101" y="118"/>
                    </a:cubicBezTo>
                    <a:cubicBezTo>
                      <a:pt x="102" y="118"/>
                      <a:pt x="103" y="117"/>
                      <a:pt x="103" y="116"/>
                    </a:cubicBezTo>
                    <a:close/>
                  </a:path>
                </a:pathLst>
              </a:custGeom>
              <a:solidFill>
                <a:srgbClr val="40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26"/>
              <p:cNvSpPr>
                <a:spLocks/>
              </p:cNvSpPr>
              <p:nvPr/>
            </p:nvSpPr>
            <p:spPr bwMode="auto">
              <a:xfrm>
                <a:off x="6659563" y="4718051"/>
                <a:ext cx="101600" cy="33338"/>
              </a:xfrm>
              <a:custGeom>
                <a:avLst/>
                <a:gdLst>
                  <a:gd name="T0" fmla="*/ 57 w 71"/>
                  <a:gd name="T1" fmla="*/ 24 h 24"/>
                  <a:gd name="T2" fmla="*/ 0 w 71"/>
                  <a:gd name="T3" fmla="*/ 24 h 24"/>
                  <a:gd name="T4" fmla="*/ 0 w 71"/>
                  <a:gd name="T5" fmla="*/ 15 h 24"/>
                  <a:gd name="T6" fmla="*/ 15 w 71"/>
                  <a:gd name="T7" fmla="*/ 0 h 24"/>
                  <a:gd name="T8" fmla="*/ 71 w 71"/>
                  <a:gd name="T9" fmla="*/ 0 h 24"/>
                  <a:gd name="T10" fmla="*/ 71 w 71"/>
                  <a:gd name="T11" fmla="*/ 9 h 24"/>
                  <a:gd name="T12" fmla="*/ 57 w 71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4">
                    <a:moveTo>
                      <a:pt x="57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17"/>
                      <a:pt x="65" y="24"/>
                      <a:pt x="57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27"/>
              <p:cNvSpPr>
                <a:spLocks/>
              </p:cNvSpPr>
              <p:nvPr/>
            </p:nvSpPr>
            <p:spPr bwMode="auto">
              <a:xfrm>
                <a:off x="6657975" y="4714876"/>
                <a:ext cx="106363" cy="38100"/>
              </a:xfrm>
              <a:custGeom>
                <a:avLst/>
                <a:gdLst>
                  <a:gd name="T0" fmla="*/ 58 w 74"/>
                  <a:gd name="T1" fmla="*/ 26 h 27"/>
                  <a:gd name="T2" fmla="*/ 58 w 74"/>
                  <a:gd name="T3" fmla="*/ 24 h 27"/>
                  <a:gd name="T4" fmla="*/ 3 w 74"/>
                  <a:gd name="T5" fmla="*/ 24 h 27"/>
                  <a:gd name="T6" fmla="*/ 3 w 74"/>
                  <a:gd name="T7" fmla="*/ 17 h 27"/>
                  <a:gd name="T8" fmla="*/ 16 w 74"/>
                  <a:gd name="T9" fmla="*/ 3 h 27"/>
                  <a:gd name="T10" fmla="*/ 71 w 74"/>
                  <a:gd name="T11" fmla="*/ 3 h 27"/>
                  <a:gd name="T12" fmla="*/ 71 w 74"/>
                  <a:gd name="T13" fmla="*/ 11 h 27"/>
                  <a:gd name="T14" fmla="*/ 58 w 74"/>
                  <a:gd name="T15" fmla="*/ 24 h 27"/>
                  <a:gd name="T16" fmla="*/ 58 w 74"/>
                  <a:gd name="T17" fmla="*/ 26 h 27"/>
                  <a:gd name="T18" fmla="*/ 58 w 74"/>
                  <a:gd name="T19" fmla="*/ 27 h 27"/>
                  <a:gd name="T20" fmla="*/ 74 w 74"/>
                  <a:gd name="T21" fmla="*/ 11 h 27"/>
                  <a:gd name="T22" fmla="*/ 74 w 74"/>
                  <a:gd name="T23" fmla="*/ 2 h 27"/>
                  <a:gd name="T24" fmla="*/ 73 w 74"/>
                  <a:gd name="T25" fmla="*/ 1 h 27"/>
                  <a:gd name="T26" fmla="*/ 72 w 74"/>
                  <a:gd name="T27" fmla="*/ 0 h 27"/>
                  <a:gd name="T28" fmla="*/ 16 w 74"/>
                  <a:gd name="T29" fmla="*/ 0 h 27"/>
                  <a:gd name="T30" fmla="*/ 0 w 74"/>
                  <a:gd name="T31" fmla="*/ 17 h 27"/>
                  <a:gd name="T32" fmla="*/ 0 w 74"/>
                  <a:gd name="T33" fmla="*/ 26 h 27"/>
                  <a:gd name="T34" fmla="*/ 0 w 74"/>
                  <a:gd name="T35" fmla="*/ 27 h 27"/>
                  <a:gd name="T36" fmla="*/ 1 w 74"/>
                  <a:gd name="T37" fmla="*/ 27 h 27"/>
                  <a:gd name="T38" fmla="*/ 58 w 74"/>
                  <a:gd name="T39" fmla="*/ 27 h 27"/>
                  <a:gd name="T40" fmla="*/ 58 w 74"/>
                  <a:gd name="T41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27">
                    <a:moveTo>
                      <a:pt x="58" y="26"/>
                    </a:moveTo>
                    <a:cubicBezTo>
                      <a:pt x="58" y="24"/>
                      <a:pt x="58" y="24"/>
                      <a:pt x="58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9"/>
                      <a:pt x="9" y="3"/>
                      <a:pt x="16" y="3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8"/>
                      <a:pt x="65" y="24"/>
                      <a:pt x="58" y="24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66" y="27"/>
                      <a:pt x="74" y="20"/>
                      <a:pt x="74" y="11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4" y="1"/>
                      <a:pt x="74" y="1"/>
                      <a:pt x="73" y="1"/>
                    </a:cubicBezTo>
                    <a:cubicBezTo>
                      <a:pt x="73" y="0"/>
                      <a:pt x="73" y="0"/>
                      <a:pt x="7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7"/>
                      <a:pt x="1" y="27"/>
                      <a:pt x="1" y="27"/>
                    </a:cubicBezTo>
                    <a:cubicBezTo>
                      <a:pt x="58" y="27"/>
                      <a:pt x="58" y="27"/>
                      <a:pt x="58" y="27"/>
                    </a:cubicBezTo>
                    <a:lnTo>
                      <a:pt x="58" y="26"/>
                    </a:lnTo>
                    <a:close/>
                  </a:path>
                </a:pathLst>
              </a:custGeom>
              <a:solidFill>
                <a:srgbClr val="273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Oval 28"/>
              <p:cNvSpPr>
                <a:spLocks noChangeArrowheads="1"/>
              </p:cNvSpPr>
              <p:nvPr/>
            </p:nvSpPr>
            <p:spPr bwMode="auto">
              <a:xfrm>
                <a:off x="6837363" y="4157663"/>
                <a:ext cx="307975" cy="3079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29"/>
              <p:cNvSpPr>
                <a:spLocks/>
              </p:cNvSpPr>
              <p:nvPr/>
            </p:nvSpPr>
            <p:spPr bwMode="auto">
              <a:xfrm>
                <a:off x="6835775" y="4154488"/>
                <a:ext cx="311150" cy="311150"/>
              </a:xfrm>
              <a:custGeom>
                <a:avLst/>
                <a:gdLst>
                  <a:gd name="T0" fmla="*/ 109 w 217"/>
                  <a:gd name="T1" fmla="*/ 2 h 217"/>
                  <a:gd name="T2" fmla="*/ 109 w 217"/>
                  <a:gd name="T3" fmla="*/ 3 h 217"/>
                  <a:gd name="T4" fmla="*/ 183 w 217"/>
                  <a:gd name="T5" fmla="*/ 34 h 217"/>
                  <a:gd name="T6" fmla="*/ 214 w 217"/>
                  <a:gd name="T7" fmla="*/ 109 h 217"/>
                  <a:gd name="T8" fmla="*/ 183 w 217"/>
                  <a:gd name="T9" fmla="*/ 183 h 217"/>
                  <a:gd name="T10" fmla="*/ 109 w 217"/>
                  <a:gd name="T11" fmla="*/ 214 h 217"/>
                  <a:gd name="T12" fmla="*/ 34 w 217"/>
                  <a:gd name="T13" fmla="*/ 183 h 217"/>
                  <a:gd name="T14" fmla="*/ 3 w 217"/>
                  <a:gd name="T15" fmla="*/ 109 h 217"/>
                  <a:gd name="T16" fmla="*/ 34 w 217"/>
                  <a:gd name="T17" fmla="*/ 34 h 217"/>
                  <a:gd name="T18" fmla="*/ 109 w 217"/>
                  <a:gd name="T19" fmla="*/ 3 h 217"/>
                  <a:gd name="T20" fmla="*/ 109 w 217"/>
                  <a:gd name="T21" fmla="*/ 2 h 217"/>
                  <a:gd name="T22" fmla="*/ 109 w 217"/>
                  <a:gd name="T23" fmla="*/ 0 h 217"/>
                  <a:gd name="T24" fmla="*/ 0 w 217"/>
                  <a:gd name="T25" fmla="*/ 109 h 217"/>
                  <a:gd name="T26" fmla="*/ 109 w 217"/>
                  <a:gd name="T27" fmla="*/ 217 h 217"/>
                  <a:gd name="T28" fmla="*/ 217 w 217"/>
                  <a:gd name="T29" fmla="*/ 109 h 217"/>
                  <a:gd name="T30" fmla="*/ 109 w 217"/>
                  <a:gd name="T31" fmla="*/ 0 h 217"/>
                  <a:gd name="T32" fmla="*/ 109 w 217"/>
                  <a:gd name="T33" fmla="*/ 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7" h="217">
                    <a:moveTo>
                      <a:pt x="109" y="2"/>
                    </a:moveTo>
                    <a:cubicBezTo>
                      <a:pt x="109" y="3"/>
                      <a:pt x="109" y="3"/>
                      <a:pt x="109" y="3"/>
                    </a:cubicBezTo>
                    <a:cubicBezTo>
                      <a:pt x="138" y="3"/>
                      <a:pt x="164" y="15"/>
                      <a:pt x="183" y="34"/>
                    </a:cubicBezTo>
                    <a:cubicBezTo>
                      <a:pt x="202" y="53"/>
                      <a:pt x="214" y="80"/>
                      <a:pt x="214" y="109"/>
                    </a:cubicBezTo>
                    <a:cubicBezTo>
                      <a:pt x="214" y="138"/>
                      <a:pt x="202" y="164"/>
                      <a:pt x="183" y="183"/>
                    </a:cubicBezTo>
                    <a:cubicBezTo>
                      <a:pt x="164" y="202"/>
                      <a:pt x="138" y="214"/>
                      <a:pt x="109" y="214"/>
                    </a:cubicBezTo>
                    <a:cubicBezTo>
                      <a:pt x="80" y="214"/>
                      <a:pt x="53" y="202"/>
                      <a:pt x="34" y="183"/>
                    </a:cubicBezTo>
                    <a:cubicBezTo>
                      <a:pt x="15" y="164"/>
                      <a:pt x="3" y="138"/>
                      <a:pt x="3" y="109"/>
                    </a:cubicBezTo>
                    <a:cubicBezTo>
                      <a:pt x="3" y="80"/>
                      <a:pt x="15" y="53"/>
                      <a:pt x="34" y="34"/>
                    </a:cubicBezTo>
                    <a:cubicBezTo>
                      <a:pt x="53" y="15"/>
                      <a:pt x="80" y="3"/>
                      <a:pt x="109" y="3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69"/>
                      <a:pt x="49" y="217"/>
                      <a:pt x="109" y="217"/>
                    </a:cubicBezTo>
                    <a:cubicBezTo>
                      <a:pt x="169" y="217"/>
                      <a:pt x="217" y="169"/>
                      <a:pt x="217" y="109"/>
                    </a:cubicBezTo>
                    <a:cubicBezTo>
                      <a:pt x="217" y="49"/>
                      <a:pt x="169" y="0"/>
                      <a:pt x="109" y="0"/>
                    </a:cubicBezTo>
                    <a:lnTo>
                      <a:pt x="109" y="2"/>
                    </a:lnTo>
                    <a:close/>
                  </a:path>
                </a:pathLst>
              </a:custGeom>
              <a:solidFill>
                <a:srgbClr val="273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30"/>
              <p:cNvSpPr>
                <a:spLocks/>
              </p:cNvSpPr>
              <p:nvPr/>
            </p:nvSpPr>
            <p:spPr bwMode="auto">
              <a:xfrm>
                <a:off x="6897688" y="4237038"/>
                <a:ext cx="192088" cy="50800"/>
              </a:xfrm>
              <a:custGeom>
                <a:avLst/>
                <a:gdLst>
                  <a:gd name="T0" fmla="*/ 7 w 134"/>
                  <a:gd name="T1" fmla="*/ 35 h 36"/>
                  <a:gd name="T2" fmla="*/ 67 w 134"/>
                  <a:gd name="T3" fmla="*/ 8 h 36"/>
                  <a:gd name="T4" fmla="*/ 121 w 134"/>
                  <a:gd name="T5" fmla="*/ 29 h 36"/>
                  <a:gd name="T6" fmla="*/ 126 w 134"/>
                  <a:gd name="T7" fmla="*/ 35 h 36"/>
                  <a:gd name="T8" fmla="*/ 132 w 134"/>
                  <a:gd name="T9" fmla="*/ 35 h 36"/>
                  <a:gd name="T10" fmla="*/ 132 w 134"/>
                  <a:gd name="T11" fmla="*/ 29 h 36"/>
                  <a:gd name="T12" fmla="*/ 126 w 134"/>
                  <a:gd name="T13" fmla="*/ 23 h 36"/>
                  <a:gd name="T14" fmla="*/ 67 w 134"/>
                  <a:gd name="T15" fmla="*/ 0 h 36"/>
                  <a:gd name="T16" fmla="*/ 1 w 134"/>
                  <a:gd name="T17" fmla="*/ 29 h 36"/>
                  <a:gd name="T18" fmla="*/ 1 w 134"/>
                  <a:gd name="T19" fmla="*/ 35 h 36"/>
                  <a:gd name="T20" fmla="*/ 7 w 134"/>
                  <a:gd name="T21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36">
                    <a:moveTo>
                      <a:pt x="7" y="35"/>
                    </a:moveTo>
                    <a:cubicBezTo>
                      <a:pt x="23" y="17"/>
                      <a:pt x="45" y="8"/>
                      <a:pt x="67" y="8"/>
                    </a:cubicBezTo>
                    <a:cubicBezTo>
                      <a:pt x="86" y="8"/>
                      <a:pt x="105" y="15"/>
                      <a:pt x="121" y="29"/>
                    </a:cubicBezTo>
                    <a:cubicBezTo>
                      <a:pt x="123" y="31"/>
                      <a:pt x="125" y="33"/>
                      <a:pt x="126" y="35"/>
                    </a:cubicBezTo>
                    <a:cubicBezTo>
                      <a:pt x="128" y="36"/>
                      <a:pt x="130" y="36"/>
                      <a:pt x="132" y="35"/>
                    </a:cubicBezTo>
                    <a:cubicBezTo>
                      <a:pt x="134" y="33"/>
                      <a:pt x="134" y="31"/>
                      <a:pt x="132" y="29"/>
                    </a:cubicBezTo>
                    <a:cubicBezTo>
                      <a:pt x="130" y="27"/>
                      <a:pt x="128" y="25"/>
                      <a:pt x="126" y="23"/>
                    </a:cubicBezTo>
                    <a:cubicBezTo>
                      <a:pt x="109" y="8"/>
                      <a:pt x="88" y="0"/>
                      <a:pt x="67" y="0"/>
                    </a:cubicBezTo>
                    <a:cubicBezTo>
                      <a:pt x="43" y="0"/>
                      <a:pt x="19" y="10"/>
                      <a:pt x="1" y="29"/>
                    </a:cubicBezTo>
                    <a:cubicBezTo>
                      <a:pt x="0" y="31"/>
                      <a:pt x="0" y="33"/>
                      <a:pt x="1" y="35"/>
                    </a:cubicBezTo>
                    <a:cubicBezTo>
                      <a:pt x="3" y="36"/>
                      <a:pt x="6" y="36"/>
                      <a:pt x="7" y="35"/>
                    </a:cubicBezTo>
                    <a:close/>
                  </a:path>
                </a:pathLst>
              </a:custGeom>
              <a:solidFill>
                <a:srgbClr val="273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31"/>
              <p:cNvSpPr>
                <a:spLocks/>
              </p:cNvSpPr>
              <p:nvPr/>
            </p:nvSpPr>
            <p:spPr bwMode="auto">
              <a:xfrm>
                <a:off x="6954838" y="4316413"/>
                <a:ext cx="79375" cy="26988"/>
              </a:xfrm>
              <a:custGeom>
                <a:avLst/>
                <a:gdLst>
                  <a:gd name="T0" fmla="*/ 7 w 56"/>
                  <a:gd name="T1" fmla="*/ 17 h 19"/>
                  <a:gd name="T2" fmla="*/ 28 w 56"/>
                  <a:gd name="T3" fmla="*/ 8 h 19"/>
                  <a:gd name="T4" fmla="*/ 46 w 56"/>
                  <a:gd name="T5" fmla="*/ 15 h 19"/>
                  <a:gd name="T6" fmla="*/ 48 w 56"/>
                  <a:gd name="T7" fmla="*/ 17 h 19"/>
                  <a:gd name="T8" fmla="*/ 54 w 56"/>
                  <a:gd name="T9" fmla="*/ 18 h 19"/>
                  <a:gd name="T10" fmla="*/ 54 w 56"/>
                  <a:gd name="T11" fmla="*/ 12 h 19"/>
                  <a:gd name="T12" fmla="*/ 52 w 56"/>
                  <a:gd name="T13" fmla="*/ 9 h 19"/>
                  <a:gd name="T14" fmla="*/ 28 w 56"/>
                  <a:gd name="T15" fmla="*/ 0 h 19"/>
                  <a:gd name="T16" fmla="*/ 1 w 56"/>
                  <a:gd name="T17" fmla="*/ 12 h 19"/>
                  <a:gd name="T18" fmla="*/ 2 w 56"/>
                  <a:gd name="T19" fmla="*/ 18 h 19"/>
                  <a:gd name="T20" fmla="*/ 7 w 56"/>
                  <a:gd name="T21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19">
                    <a:moveTo>
                      <a:pt x="7" y="17"/>
                    </a:moveTo>
                    <a:cubicBezTo>
                      <a:pt x="13" y="11"/>
                      <a:pt x="20" y="8"/>
                      <a:pt x="28" y="8"/>
                    </a:cubicBezTo>
                    <a:cubicBezTo>
                      <a:pt x="34" y="8"/>
                      <a:pt x="41" y="11"/>
                      <a:pt x="46" y="15"/>
                    </a:cubicBezTo>
                    <a:cubicBezTo>
                      <a:pt x="47" y="16"/>
                      <a:pt x="48" y="17"/>
                      <a:pt x="48" y="17"/>
                    </a:cubicBezTo>
                    <a:cubicBezTo>
                      <a:pt x="50" y="19"/>
                      <a:pt x="52" y="19"/>
                      <a:pt x="54" y="18"/>
                    </a:cubicBezTo>
                    <a:cubicBezTo>
                      <a:pt x="55" y="16"/>
                      <a:pt x="56" y="14"/>
                      <a:pt x="54" y="12"/>
                    </a:cubicBezTo>
                    <a:cubicBezTo>
                      <a:pt x="53" y="11"/>
                      <a:pt x="52" y="10"/>
                      <a:pt x="52" y="9"/>
                    </a:cubicBezTo>
                    <a:cubicBezTo>
                      <a:pt x="45" y="3"/>
                      <a:pt x="36" y="0"/>
                      <a:pt x="28" y="0"/>
                    </a:cubicBezTo>
                    <a:cubicBezTo>
                      <a:pt x="18" y="0"/>
                      <a:pt x="8" y="4"/>
                      <a:pt x="1" y="12"/>
                    </a:cubicBezTo>
                    <a:cubicBezTo>
                      <a:pt x="0" y="14"/>
                      <a:pt x="0" y="16"/>
                      <a:pt x="2" y="18"/>
                    </a:cubicBezTo>
                    <a:cubicBezTo>
                      <a:pt x="3" y="19"/>
                      <a:pt x="6" y="19"/>
                      <a:pt x="7" y="17"/>
                    </a:cubicBezTo>
                    <a:close/>
                  </a:path>
                </a:pathLst>
              </a:custGeom>
              <a:solidFill>
                <a:srgbClr val="273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32"/>
              <p:cNvSpPr>
                <a:spLocks/>
              </p:cNvSpPr>
              <p:nvPr/>
            </p:nvSpPr>
            <p:spPr bwMode="auto">
              <a:xfrm>
                <a:off x="6924675" y="4276726"/>
                <a:ext cx="139700" cy="41275"/>
              </a:xfrm>
              <a:custGeom>
                <a:avLst/>
                <a:gdLst>
                  <a:gd name="T0" fmla="*/ 7 w 98"/>
                  <a:gd name="T1" fmla="*/ 27 h 29"/>
                  <a:gd name="T2" fmla="*/ 49 w 98"/>
                  <a:gd name="T3" fmla="*/ 8 h 29"/>
                  <a:gd name="T4" fmla="*/ 86 w 98"/>
                  <a:gd name="T5" fmla="*/ 23 h 29"/>
                  <a:gd name="T6" fmla="*/ 90 w 98"/>
                  <a:gd name="T7" fmla="*/ 27 h 29"/>
                  <a:gd name="T8" fmla="*/ 96 w 98"/>
                  <a:gd name="T9" fmla="*/ 27 h 29"/>
                  <a:gd name="T10" fmla="*/ 96 w 98"/>
                  <a:gd name="T11" fmla="*/ 22 h 29"/>
                  <a:gd name="T12" fmla="*/ 92 w 98"/>
                  <a:gd name="T13" fmla="*/ 17 h 29"/>
                  <a:gd name="T14" fmla="*/ 49 w 98"/>
                  <a:gd name="T15" fmla="*/ 0 h 29"/>
                  <a:gd name="T16" fmla="*/ 1 w 98"/>
                  <a:gd name="T17" fmla="*/ 22 h 29"/>
                  <a:gd name="T18" fmla="*/ 2 w 98"/>
                  <a:gd name="T19" fmla="*/ 27 h 29"/>
                  <a:gd name="T20" fmla="*/ 7 w 98"/>
                  <a:gd name="T2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29">
                    <a:moveTo>
                      <a:pt x="7" y="27"/>
                    </a:moveTo>
                    <a:cubicBezTo>
                      <a:pt x="18" y="15"/>
                      <a:pt x="33" y="8"/>
                      <a:pt x="49" y="8"/>
                    </a:cubicBezTo>
                    <a:cubicBezTo>
                      <a:pt x="62" y="8"/>
                      <a:pt x="76" y="13"/>
                      <a:pt x="86" y="23"/>
                    </a:cubicBezTo>
                    <a:cubicBezTo>
                      <a:pt x="88" y="24"/>
                      <a:pt x="89" y="25"/>
                      <a:pt x="90" y="27"/>
                    </a:cubicBezTo>
                    <a:cubicBezTo>
                      <a:pt x="92" y="29"/>
                      <a:pt x="94" y="29"/>
                      <a:pt x="96" y="27"/>
                    </a:cubicBezTo>
                    <a:cubicBezTo>
                      <a:pt x="98" y="26"/>
                      <a:pt x="98" y="23"/>
                      <a:pt x="96" y="22"/>
                    </a:cubicBezTo>
                    <a:cubicBezTo>
                      <a:pt x="95" y="20"/>
                      <a:pt x="93" y="18"/>
                      <a:pt x="92" y="17"/>
                    </a:cubicBezTo>
                    <a:cubicBezTo>
                      <a:pt x="79" y="6"/>
                      <a:pt x="64" y="0"/>
                      <a:pt x="49" y="0"/>
                    </a:cubicBezTo>
                    <a:cubicBezTo>
                      <a:pt x="31" y="0"/>
                      <a:pt x="14" y="8"/>
                      <a:pt x="1" y="22"/>
                    </a:cubicBezTo>
                    <a:cubicBezTo>
                      <a:pt x="0" y="23"/>
                      <a:pt x="0" y="26"/>
                      <a:pt x="2" y="27"/>
                    </a:cubicBezTo>
                    <a:cubicBezTo>
                      <a:pt x="3" y="29"/>
                      <a:pt x="6" y="29"/>
                      <a:pt x="7" y="27"/>
                    </a:cubicBezTo>
                    <a:close/>
                  </a:path>
                </a:pathLst>
              </a:custGeom>
              <a:solidFill>
                <a:srgbClr val="273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Oval 33"/>
              <p:cNvSpPr>
                <a:spLocks noChangeArrowheads="1"/>
              </p:cNvSpPr>
              <p:nvPr/>
            </p:nvSpPr>
            <p:spPr bwMode="auto">
              <a:xfrm>
                <a:off x="6981825" y="4357688"/>
                <a:ext cx="25400" cy="25400"/>
              </a:xfrm>
              <a:prstGeom prst="ellipse">
                <a:avLst/>
              </a:prstGeom>
              <a:solidFill>
                <a:srgbClr val="273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5989065" y="5290395"/>
              <a:ext cx="1193276" cy="1602875"/>
              <a:chOff x="2690188" y="5054938"/>
              <a:chExt cx="1193276" cy="1602875"/>
            </a:xfrm>
          </p:grpSpPr>
          <p:grpSp>
            <p:nvGrpSpPr>
              <p:cNvPr id="365" name="Группа 364"/>
              <p:cNvGrpSpPr/>
              <p:nvPr/>
            </p:nvGrpSpPr>
            <p:grpSpPr>
              <a:xfrm>
                <a:off x="2790732" y="5054938"/>
                <a:ext cx="992188" cy="990600"/>
                <a:chOff x="6629400" y="2693988"/>
                <a:chExt cx="992188" cy="990600"/>
              </a:xfrm>
            </p:grpSpPr>
            <p:sp>
              <p:nvSpPr>
                <p:cNvPr id="185" name="Freeform 34"/>
                <p:cNvSpPr>
                  <a:spLocks/>
                </p:cNvSpPr>
                <p:nvPr/>
              </p:nvSpPr>
              <p:spPr bwMode="auto">
                <a:xfrm>
                  <a:off x="6629400" y="2693988"/>
                  <a:ext cx="992188" cy="990600"/>
                </a:xfrm>
                <a:custGeom>
                  <a:avLst/>
                  <a:gdLst>
                    <a:gd name="T0" fmla="*/ 345 w 691"/>
                    <a:gd name="T1" fmla="*/ 1 h 691"/>
                    <a:gd name="T2" fmla="*/ 345 w 691"/>
                    <a:gd name="T3" fmla="*/ 3 h 691"/>
                    <a:gd name="T4" fmla="*/ 587 w 691"/>
                    <a:gd name="T5" fmla="*/ 103 h 691"/>
                    <a:gd name="T6" fmla="*/ 688 w 691"/>
                    <a:gd name="T7" fmla="*/ 345 h 691"/>
                    <a:gd name="T8" fmla="*/ 587 w 691"/>
                    <a:gd name="T9" fmla="*/ 587 h 691"/>
                    <a:gd name="T10" fmla="*/ 345 w 691"/>
                    <a:gd name="T11" fmla="*/ 688 h 691"/>
                    <a:gd name="T12" fmla="*/ 103 w 691"/>
                    <a:gd name="T13" fmla="*/ 587 h 691"/>
                    <a:gd name="T14" fmla="*/ 3 w 691"/>
                    <a:gd name="T15" fmla="*/ 345 h 691"/>
                    <a:gd name="T16" fmla="*/ 103 w 691"/>
                    <a:gd name="T17" fmla="*/ 103 h 691"/>
                    <a:gd name="T18" fmla="*/ 345 w 691"/>
                    <a:gd name="T19" fmla="*/ 3 h 691"/>
                    <a:gd name="T20" fmla="*/ 345 w 691"/>
                    <a:gd name="T21" fmla="*/ 1 h 691"/>
                    <a:gd name="T22" fmla="*/ 345 w 691"/>
                    <a:gd name="T23" fmla="*/ 0 h 691"/>
                    <a:gd name="T24" fmla="*/ 0 w 691"/>
                    <a:gd name="T25" fmla="*/ 345 h 691"/>
                    <a:gd name="T26" fmla="*/ 345 w 691"/>
                    <a:gd name="T27" fmla="*/ 691 h 691"/>
                    <a:gd name="T28" fmla="*/ 691 w 691"/>
                    <a:gd name="T29" fmla="*/ 345 h 691"/>
                    <a:gd name="T30" fmla="*/ 345 w 691"/>
                    <a:gd name="T31" fmla="*/ 0 h 691"/>
                    <a:gd name="T32" fmla="*/ 345 w 691"/>
                    <a:gd name="T33" fmla="*/ 1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1" h="691">
                      <a:moveTo>
                        <a:pt x="345" y="1"/>
                      </a:moveTo>
                      <a:cubicBezTo>
                        <a:pt x="345" y="3"/>
                        <a:pt x="345" y="3"/>
                        <a:pt x="345" y="3"/>
                      </a:cubicBezTo>
                      <a:cubicBezTo>
                        <a:pt x="440" y="3"/>
                        <a:pt x="525" y="41"/>
                        <a:pt x="587" y="103"/>
                      </a:cubicBezTo>
                      <a:cubicBezTo>
                        <a:pt x="649" y="165"/>
                        <a:pt x="688" y="251"/>
                        <a:pt x="688" y="345"/>
                      </a:cubicBezTo>
                      <a:cubicBezTo>
                        <a:pt x="688" y="440"/>
                        <a:pt x="649" y="525"/>
                        <a:pt x="587" y="587"/>
                      </a:cubicBezTo>
                      <a:cubicBezTo>
                        <a:pt x="525" y="649"/>
                        <a:pt x="440" y="688"/>
                        <a:pt x="345" y="688"/>
                      </a:cubicBezTo>
                      <a:cubicBezTo>
                        <a:pt x="251" y="688"/>
                        <a:pt x="165" y="649"/>
                        <a:pt x="103" y="587"/>
                      </a:cubicBezTo>
                      <a:cubicBezTo>
                        <a:pt x="41" y="525"/>
                        <a:pt x="3" y="440"/>
                        <a:pt x="3" y="345"/>
                      </a:cubicBezTo>
                      <a:cubicBezTo>
                        <a:pt x="3" y="251"/>
                        <a:pt x="41" y="165"/>
                        <a:pt x="103" y="103"/>
                      </a:cubicBezTo>
                      <a:cubicBezTo>
                        <a:pt x="165" y="41"/>
                        <a:pt x="251" y="3"/>
                        <a:pt x="345" y="3"/>
                      </a:cubicBezTo>
                      <a:cubicBezTo>
                        <a:pt x="345" y="1"/>
                        <a:pt x="345" y="1"/>
                        <a:pt x="345" y="1"/>
                      </a:cubicBezTo>
                      <a:cubicBezTo>
                        <a:pt x="345" y="0"/>
                        <a:pt x="345" y="0"/>
                        <a:pt x="345" y="0"/>
                      </a:cubicBezTo>
                      <a:cubicBezTo>
                        <a:pt x="154" y="0"/>
                        <a:pt x="0" y="154"/>
                        <a:pt x="0" y="345"/>
                      </a:cubicBezTo>
                      <a:cubicBezTo>
                        <a:pt x="0" y="536"/>
                        <a:pt x="154" y="691"/>
                        <a:pt x="345" y="691"/>
                      </a:cubicBezTo>
                      <a:cubicBezTo>
                        <a:pt x="536" y="691"/>
                        <a:pt x="691" y="536"/>
                        <a:pt x="691" y="345"/>
                      </a:cubicBezTo>
                      <a:cubicBezTo>
                        <a:pt x="691" y="154"/>
                        <a:pt x="536" y="0"/>
                        <a:pt x="345" y="0"/>
                      </a:cubicBezTo>
                      <a:cubicBezTo>
                        <a:pt x="345" y="1"/>
                        <a:pt x="345" y="1"/>
                        <a:pt x="345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6" name="Freeform 35"/>
                <p:cNvSpPr>
                  <a:spLocks/>
                </p:cNvSpPr>
                <p:nvPr/>
              </p:nvSpPr>
              <p:spPr bwMode="auto">
                <a:xfrm>
                  <a:off x="6892925" y="3071813"/>
                  <a:ext cx="460375" cy="206375"/>
                </a:xfrm>
                <a:custGeom>
                  <a:avLst/>
                  <a:gdLst>
                    <a:gd name="T0" fmla="*/ 283 w 321"/>
                    <a:gd name="T1" fmla="*/ 0 h 144"/>
                    <a:gd name="T2" fmla="*/ 39 w 321"/>
                    <a:gd name="T3" fmla="*/ 0 h 144"/>
                    <a:gd name="T4" fmla="*/ 20 w 321"/>
                    <a:gd name="T5" fmla="*/ 19 h 144"/>
                    <a:gd name="T6" fmla="*/ 20 w 321"/>
                    <a:gd name="T7" fmla="*/ 39 h 144"/>
                    <a:gd name="T8" fmla="*/ 4 w 321"/>
                    <a:gd name="T9" fmla="*/ 39 h 144"/>
                    <a:gd name="T10" fmla="*/ 4 w 321"/>
                    <a:gd name="T11" fmla="*/ 39 h 144"/>
                    <a:gd name="T12" fmla="*/ 0 w 321"/>
                    <a:gd name="T13" fmla="*/ 43 h 144"/>
                    <a:gd name="T14" fmla="*/ 0 w 321"/>
                    <a:gd name="T15" fmla="*/ 43 h 144"/>
                    <a:gd name="T16" fmla="*/ 0 w 321"/>
                    <a:gd name="T17" fmla="*/ 102 h 144"/>
                    <a:gd name="T18" fmla="*/ 4 w 321"/>
                    <a:gd name="T19" fmla="*/ 105 h 144"/>
                    <a:gd name="T20" fmla="*/ 4 w 321"/>
                    <a:gd name="T21" fmla="*/ 105 h 144"/>
                    <a:gd name="T22" fmla="*/ 20 w 321"/>
                    <a:gd name="T23" fmla="*/ 105 h 144"/>
                    <a:gd name="T24" fmla="*/ 20 w 321"/>
                    <a:gd name="T25" fmla="*/ 125 h 144"/>
                    <a:gd name="T26" fmla="*/ 39 w 321"/>
                    <a:gd name="T27" fmla="*/ 144 h 144"/>
                    <a:gd name="T28" fmla="*/ 136 w 321"/>
                    <a:gd name="T29" fmla="*/ 144 h 144"/>
                    <a:gd name="T30" fmla="*/ 136 w 321"/>
                    <a:gd name="T31" fmla="*/ 144 h 144"/>
                    <a:gd name="T32" fmla="*/ 146 w 321"/>
                    <a:gd name="T33" fmla="*/ 138 h 144"/>
                    <a:gd name="T34" fmla="*/ 150 w 321"/>
                    <a:gd name="T35" fmla="*/ 131 h 144"/>
                    <a:gd name="T36" fmla="*/ 161 w 321"/>
                    <a:gd name="T37" fmla="*/ 124 h 144"/>
                    <a:gd name="T38" fmla="*/ 166 w 321"/>
                    <a:gd name="T39" fmla="*/ 126 h 144"/>
                    <a:gd name="T40" fmla="*/ 166 w 321"/>
                    <a:gd name="T41" fmla="*/ 126 h 144"/>
                    <a:gd name="T42" fmla="*/ 172 w 321"/>
                    <a:gd name="T43" fmla="*/ 131 h 144"/>
                    <a:gd name="T44" fmla="*/ 175 w 321"/>
                    <a:gd name="T45" fmla="*/ 138 h 144"/>
                    <a:gd name="T46" fmla="*/ 185 w 321"/>
                    <a:gd name="T47" fmla="*/ 144 h 144"/>
                    <a:gd name="T48" fmla="*/ 185 w 321"/>
                    <a:gd name="T49" fmla="*/ 144 h 144"/>
                    <a:gd name="T50" fmla="*/ 282 w 321"/>
                    <a:gd name="T51" fmla="*/ 144 h 144"/>
                    <a:gd name="T52" fmla="*/ 302 w 321"/>
                    <a:gd name="T53" fmla="*/ 125 h 144"/>
                    <a:gd name="T54" fmla="*/ 302 w 321"/>
                    <a:gd name="T55" fmla="*/ 105 h 144"/>
                    <a:gd name="T56" fmla="*/ 318 w 321"/>
                    <a:gd name="T57" fmla="*/ 105 h 144"/>
                    <a:gd name="T58" fmla="*/ 321 w 321"/>
                    <a:gd name="T59" fmla="*/ 102 h 144"/>
                    <a:gd name="T60" fmla="*/ 321 w 321"/>
                    <a:gd name="T61" fmla="*/ 43 h 144"/>
                    <a:gd name="T62" fmla="*/ 318 w 321"/>
                    <a:gd name="T63" fmla="*/ 39 h 144"/>
                    <a:gd name="T64" fmla="*/ 302 w 321"/>
                    <a:gd name="T65" fmla="*/ 39 h 144"/>
                    <a:gd name="T66" fmla="*/ 302 w 321"/>
                    <a:gd name="T67" fmla="*/ 19 h 144"/>
                    <a:gd name="T68" fmla="*/ 283 w 321"/>
                    <a:gd name="T69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21" h="144">
                      <a:moveTo>
                        <a:pt x="283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9" y="0"/>
                        <a:pt x="20" y="9"/>
                        <a:pt x="20" y="1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2" y="39"/>
                        <a:pt x="0" y="41"/>
                        <a:pt x="0" y="43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04"/>
                        <a:pt x="2" y="105"/>
                        <a:pt x="4" y="105"/>
                      </a:cubicBezTo>
                      <a:cubicBezTo>
                        <a:pt x="4" y="105"/>
                        <a:pt x="4" y="105"/>
                        <a:pt x="4" y="105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0" y="125"/>
                        <a:pt x="20" y="125"/>
                        <a:pt x="20" y="125"/>
                      </a:cubicBezTo>
                      <a:cubicBezTo>
                        <a:pt x="20" y="136"/>
                        <a:pt x="28" y="144"/>
                        <a:pt x="39" y="144"/>
                      </a:cubicBezTo>
                      <a:cubicBezTo>
                        <a:pt x="136" y="144"/>
                        <a:pt x="136" y="144"/>
                        <a:pt x="136" y="144"/>
                      </a:cubicBezTo>
                      <a:cubicBezTo>
                        <a:pt x="136" y="144"/>
                        <a:pt x="136" y="144"/>
                        <a:pt x="136" y="144"/>
                      </a:cubicBezTo>
                      <a:cubicBezTo>
                        <a:pt x="141" y="144"/>
                        <a:pt x="145" y="142"/>
                        <a:pt x="146" y="138"/>
                      </a:cubicBezTo>
                      <a:cubicBezTo>
                        <a:pt x="150" y="131"/>
                        <a:pt x="150" y="131"/>
                        <a:pt x="150" y="131"/>
                      </a:cubicBezTo>
                      <a:cubicBezTo>
                        <a:pt x="152" y="127"/>
                        <a:pt x="156" y="124"/>
                        <a:pt x="161" y="124"/>
                      </a:cubicBezTo>
                      <a:cubicBezTo>
                        <a:pt x="162" y="124"/>
                        <a:pt x="164" y="125"/>
                        <a:pt x="166" y="126"/>
                      </a:cubicBezTo>
                      <a:cubicBezTo>
                        <a:pt x="166" y="126"/>
                        <a:pt x="166" y="126"/>
                        <a:pt x="166" y="126"/>
                      </a:cubicBezTo>
                      <a:cubicBezTo>
                        <a:pt x="169" y="127"/>
                        <a:pt x="170" y="129"/>
                        <a:pt x="172" y="131"/>
                      </a:cubicBezTo>
                      <a:cubicBezTo>
                        <a:pt x="175" y="138"/>
                        <a:pt x="175" y="138"/>
                        <a:pt x="175" y="138"/>
                      </a:cubicBezTo>
                      <a:cubicBezTo>
                        <a:pt x="177" y="142"/>
                        <a:pt x="181" y="144"/>
                        <a:pt x="185" y="144"/>
                      </a:cubicBezTo>
                      <a:cubicBezTo>
                        <a:pt x="185" y="144"/>
                        <a:pt x="185" y="144"/>
                        <a:pt x="185" y="144"/>
                      </a:cubicBezTo>
                      <a:cubicBezTo>
                        <a:pt x="282" y="144"/>
                        <a:pt x="282" y="144"/>
                        <a:pt x="282" y="144"/>
                      </a:cubicBezTo>
                      <a:cubicBezTo>
                        <a:pt x="293" y="144"/>
                        <a:pt x="302" y="136"/>
                        <a:pt x="302" y="125"/>
                      </a:cubicBezTo>
                      <a:cubicBezTo>
                        <a:pt x="302" y="105"/>
                        <a:pt x="302" y="105"/>
                        <a:pt x="302" y="105"/>
                      </a:cubicBezTo>
                      <a:cubicBezTo>
                        <a:pt x="318" y="105"/>
                        <a:pt x="318" y="105"/>
                        <a:pt x="318" y="105"/>
                      </a:cubicBezTo>
                      <a:cubicBezTo>
                        <a:pt x="320" y="105"/>
                        <a:pt x="321" y="104"/>
                        <a:pt x="321" y="102"/>
                      </a:cubicBezTo>
                      <a:cubicBezTo>
                        <a:pt x="321" y="43"/>
                        <a:pt x="321" y="43"/>
                        <a:pt x="321" y="43"/>
                      </a:cubicBezTo>
                      <a:cubicBezTo>
                        <a:pt x="321" y="41"/>
                        <a:pt x="320" y="39"/>
                        <a:pt x="318" y="39"/>
                      </a:cubicBezTo>
                      <a:cubicBezTo>
                        <a:pt x="302" y="39"/>
                        <a:pt x="302" y="39"/>
                        <a:pt x="302" y="39"/>
                      </a:cubicBezTo>
                      <a:cubicBezTo>
                        <a:pt x="302" y="19"/>
                        <a:pt x="302" y="19"/>
                        <a:pt x="302" y="19"/>
                      </a:cubicBezTo>
                      <a:cubicBezTo>
                        <a:pt x="302" y="9"/>
                        <a:pt x="293" y="0"/>
                        <a:pt x="283" y="0"/>
                      </a:cubicBezTo>
                    </a:path>
                  </a:pathLst>
                </a:custGeom>
                <a:solidFill>
                  <a:srgbClr val="D8D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7" name="Rectangle 36"/>
                <p:cNvSpPr>
                  <a:spLocks noChangeArrowheads="1"/>
                </p:cNvSpPr>
                <p:nvPr/>
              </p:nvSpPr>
              <p:spPr bwMode="auto">
                <a:xfrm>
                  <a:off x="7185025" y="3071813"/>
                  <a:ext cx="31750" cy="2063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8" name="Rectangle 37"/>
                <p:cNvSpPr>
                  <a:spLocks noChangeArrowheads="1"/>
                </p:cNvSpPr>
                <p:nvPr/>
              </p:nvSpPr>
              <p:spPr bwMode="auto">
                <a:xfrm>
                  <a:off x="7227888" y="3071813"/>
                  <a:ext cx="15875" cy="2063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9" name="Freeform 38"/>
                <p:cNvSpPr>
                  <a:spLocks/>
                </p:cNvSpPr>
                <p:nvPr/>
              </p:nvSpPr>
              <p:spPr bwMode="auto">
                <a:xfrm>
                  <a:off x="6886575" y="3065463"/>
                  <a:ext cx="471488" cy="217488"/>
                </a:xfrm>
                <a:custGeom>
                  <a:avLst/>
                  <a:gdLst>
                    <a:gd name="T0" fmla="*/ 310 w 329"/>
                    <a:gd name="T1" fmla="*/ 39 h 152"/>
                    <a:gd name="T2" fmla="*/ 287 w 329"/>
                    <a:gd name="T3" fmla="*/ 0 h 152"/>
                    <a:gd name="T4" fmla="*/ 20 w 329"/>
                    <a:gd name="T5" fmla="*/ 23 h 152"/>
                    <a:gd name="T6" fmla="*/ 8 w 329"/>
                    <a:gd name="T7" fmla="*/ 43 h 152"/>
                    <a:gd name="T8" fmla="*/ 0 w 329"/>
                    <a:gd name="T9" fmla="*/ 47 h 152"/>
                    <a:gd name="T10" fmla="*/ 0 w 329"/>
                    <a:gd name="T11" fmla="*/ 106 h 152"/>
                    <a:gd name="T12" fmla="*/ 20 w 329"/>
                    <a:gd name="T13" fmla="*/ 113 h 152"/>
                    <a:gd name="T14" fmla="*/ 140 w 329"/>
                    <a:gd name="T15" fmla="*/ 152 h 152"/>
                    <a:gd name="T16" fmla="*/ 140 w 329"/>
                    <a:gd name="T17" fmla="*/ 152 h 152"/>
                    <a:gd name="T18" fmla="*/ 157 w 329"/>
                    <a:gd name="T19" fmla="*/ 137 h 152"/>
                    <a:gd name="T20" fmla="*/ 168 w 329"/>
                    <a:gd name="T21" fmla="*/ 133 h 152"/>
                    <a:gd name="T22" fmla="*/ 168 w 329"/>
                    <a:gd name="T23" fmla="*/ 133 h 152"/>
                    <a:gd name="T24" fmla="*/ 172 w 329"/>
                    <a:gd name="T25" fmla="*/ 137 h 152"/>
                    <a:gd name="T26" fmla="*/ 176 w 329"/>
                    <a:gd name="T27" fmla="*/ 144 h 152"/>
                    <a:gd name="T28" fmla="*/ 286 w 329"/>
                    <a:gd name="T29" fmla="*/ 152 h 152"/>
                    <a:gd name="T30" fmla="*/ 322 w 329"/>
                    <a:gd name="T31" fmla="*/ 113 h 152"/>
                    <a:gd name="T32" fmla="*/ 322 w 329"/>
                    <a:gd name="T33" fmla="*/ 39 h 152"/>
                    <a:gd name="T34" fmla="*/ 322 w 329"/>
                    <a:gd name="T35" fmla="*/ 47 h 152"/>
                    <a:gd name="T36" fmla="*/ 322 w 329"/>
                    <a:gd name="T37" fmla="*/ 47 h 152"/>
                    <a:gd name="T38" fmla="*/ 321 w 329"/>
                    <a:gd name="T39" fmla="*/ 106 h 152"/>
                    <a:gd name="T40" fmla="*/ 321 w 329"/>
                    <a:gd name="T41" fmla="*/ 106 h 152"/>
                    <a:gd name="T42" fmla="*/ 306 w 329"/>
                    <a:gd name="T43" fmla="*/ 105 h 152"/>
                    <a:gd name="T44" fmla="*/ 302 w 329"/>
                    <a:gd name="T45" fmla="*/ 129 h 152"/>
                    <a:gd name="T46" fmla="*/ 189 w 329"/>
                    <a:gd name="T47" fmla="*/ 144 h 152"/>
                    <a:gd name="T48" fmla="*/ 179 w 329"/>
                    <a:gd name="T49" fmla="*/ 134 h 152"/>
                    <a:gd name="T50" fmla="*/ 172 w 329"/>
                    <a:gd name="T51" fmla="*/ 126 h 152"/>
                    <a:gd name="T52" fmla="*/ 165 w 329"/>
                    <a:gd name="T53" fmla="*/ 124 h 152"/>
                    <a:gd name="T54" fmla="*/ 150 w 329"/>
                    <a:gd name="T55" fmla="*/ 134 h 152"/>
                    <a:gd name="T56" fmla="*/ 140 w 329"/>
                    <a:gd name="T57" fmla="*/ 144 h 152"/>
                    <a:gd name="T58" fmla="*/ 43 w 329"/>
                    <a:gd name="T59" fmla="*/ 144 h 152"/>
                    <a:gd name="T60" fmla="*/ 28 w 329"/>
                    <a:gd name="T61" fmla="*/ 109 h 152"/>
                    <a:gd name="T62" fmla="*/ 8 w 329"/>
                    <a:gd name="T63" fmla="*/ 105 h 152"/>
                    <a:gd name="T64" fmla="*/ 8 w 329"/>
                    <a:gd name="T65" fmla="*/ 106 h 152"/>
                    <a:gd name="T66" fmla="*/ 8 w 329"/>
                    <a:gd name="T67" fmla="*/ 106 h 152"/>
                    <a:gd name="T68" fmla="*/ 4 w 329"/>
                    <a:gd name="T69" fmla="*/ 47 h 152"/>
                    <a:gd name="T70" fmla="*/ 8 w 329"/>
                    <a:gd name="T71" fmla="*/ 47 h 152"/>
                    <a:gd name="T72" fmla="*/ 8 w 329"/>
                    <a:gd name="T73" fmla="*/ 47 h 152"/>
                    <a:gd name="T74" fmla="*/ 8 w 329"/>
                    <a:gd name="T75" fmla="*/ 47 h 152"/>
                    <a:gd name="T76" fmla="*/ 8 w 329"/>
                    <a:gd name="T77" fmla="*/ 47 h 152"/>
                    <a:gd name="T78" fmla="*/ 28 w 329"/>
                    <a:gd name="T79" fmla="*/ 43 h 152"/>
                    <a:gd name="T80" fmla="*/ 43 w 329"/>
                    <a:gd name="T81" fmla="*/ 8 h 152"/>
                    <a:gd name="T82" fmla="*/ 302 w 329"/>
                    <a:gd name="T83" fmla="*/ 23 h 152"/>
                    <a:gd name="T84" fmla="*/ 306 w 329"/>
                    <a:gd name="T85" fmla="*/ 47 h 152"/>
                    <a:gd name="T86" fmla="*/ 322 w 329"/>
                    <a:gd name="T87" fmla="*/ 47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29" h="152">
                      <a:moveTo>
                        <a:pt x="322" y="43"/>
                      </a:moveTo>
                      <a:cubicBezTo>
                        <a:pt x="322" y="39"/>
                        <a:pt x="322" y="39"/>
                        <a:pt x="322" y="39"/>
                      </a:cubicBezTo>
                      <a:cubicBezTo>
                        <a:pt x="310" y="39"/>
                        <a:pt x="310" y="39"/>
                        <a:pt x="310" y="39"/>
                      </a:cubicBezTo>
                      <a:cubicBezTo>
                        <a:pt x="310" y="23"/>
                        <a:pt x="310" y="23"/>
                        <a:pt x="310" y="23"/>
                      </a:cubicBezTo>
                      <a:cubicBezTo>
                        <a:pt x="310" y="23"/>
                        <a:pt x="310" y="23"/>
                        <a:pt x="310" y="23"/>
                      </a:cubicBezTo>
                      <a:cubicBezTo>
                        <a:pt x="310" y="10"/>
                        <a:pt x="299" y="0"/>
                        <a:pt x="287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30" y="0"/>
                        <a:pt x="20" y="10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4" y="39"/>
                        <a:pt x="0" y="43"/>
                        <a:pt x="0" y="47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0" y="110"/>
                        <a:pt x="4" y="113"/>
                        <a:pt x="8" y="113"/>
                      </a:cubicBezTo>
                      <a:cubicBezTo>
                        <a:pt x="8" y="113"/>
                        <a:pt x="8" y="113"/>
                        <a:pt x="8" y="113"/>
                      </a:cubicBezTo>
                      <a:cubicBezTo>
                        <a:pt x="20" y="113"/>
                        <a:pt x="20" y="113"/>
                        <a:pt x="20" y="113"/>
                      </a:cubicBezTo>
                      <a:cubicBezTo>
                        <a:pt x="20" y="129"/>
                        <a:pt x="20" y="129"/>
                        <a:pt x="20" y="129"/>
                      </a:cubicBezTo>
                      <a:cubicBezTo>
                        <a:pt x="20" y="142"/>
                        <a:pt x="30" y="152"/>
                        <a:pt x="43" y="152"/>
                      </a:cubicBezTo>
                      <a:cubicBezTo>
                        <a:pt x="140" y="152"/>
                        <a:pt x="140" y="152"/>
                        <a:pt x="140" y="152"/>
                      </a:cubicBezTo>
                      <a:cubicBezTo>
                        <a:pt x="140" y="148"/>
                        <a:pt x="140" y="148"/>
                        <a:pt x="140" y="148"/>
                      </a:cubicBezTo>
                      <a:cubicBezTo>
                        <a:pt x="140" y="152"/>
                        <a:pt x="140" y="152"/>
                        <a:pt x="140" y="152"/>
                      </a:cubicBezTo>
                      <a:cubicBezTo>
                        <a:pt x="140" y="152"/>
                        <a:pt x="140" y="152"/>
                        <a:pt x="140" y="152"/>
                      </a:cubicBezTo>
                      <a:cubicBezTo>
                        <a:pt x="146" y="152"/>
                        <a:pt x="151" y="149"/>
                        <a:pt x="154" y="144"/>
                      </a:cubicBezTo>
                      <a:cubicBezTo>
                        <a:pt x="154" y="144"/>
                        <a:pt x="154" y="144"/>
                        <a:pt x="154" y="144"/>
                      </a:cubicBezTo>
                      <a:cubicBezTo>
                        <a:pt x="157" y="137"/>
                        <a:pt x="157" y="137"/>
                        <a:pt x="157" y="137"/>
                      </a:cubicBezTo>
                      <a:cubicBezTo>
                        <a:pt x="158" y="137"/>
                        <a:pt x="158" y="137"/>
                        <a:pt x="158" y="137"/>
                      </a:cubicBezTo>
                      <a:cubicBezTo>
                        <a:pt x="159" y="134"/>
                        <a:pt x="162" y="133"/>
                        <a:pt x="165" y="132"/>
                      </a:cubicBezTo>
                      <a:cubicBezTo>
                        <a:pt x="166" y="132"/>
                        <a:pt x="167" y="133"/>
                        <a:pt x="168" y="133"/>
                      </a:cubicBezTo>
                      <a:cubicBezTo>
                        <a:pt x="170" y="130"/>
                        <a:pt x="170" y="130"/>
                        <a:pt x="170" y="130"/>
                      </a:cubicBezTo>
                      <a:cubicBezTo>
                        <a:pt x="168" y="133"/>
                        <a:pt x="168" y="133"/>
                        <a:pt x="168" y="133"/>
                      </a:cubicBezTo>
                      <a:cubicBezTo>
                        <a:pt x="168" y="133"/>
                        <a:pt x="168" y="133"/>
                        <a:pt x="168" y="133"/>
                      </a:cubicBezTo>
                      <a:cubicBezTo>
                        <a:pt x="170" y="130"/>
                        <a:pt x="170" y="130"/>
                        <a:pt x="170" y="130"/>
                      </a:cubicBezTo>
                      <a:cubicBezTo>
                        <a:pt x="168" y="133"/>
                        <a:pt x="168" y="133"/>
                        <a:pt x="168" y="133"/>
                      </a:cubicBezTo>
                      <a:cubicBezTo>
                        <a:pt x="170" y="134"/>
                        <a:pt x="171" y="136"/>
                        <a:pt x="172" y="137"/>
                      </a:cubicBezTo>
                      <a:cubicBezTo>
                        <a:pt x="176" y="135"/>
                        <a:pt x="176" y="135"/>
                        <a:pt x="176" y="135"/>
                      </a:cubicBezTo>
                      <a:cubicBezTo>
                        <a:pt x="172" y="137"/>
                        <a:pt x="172" y="137"/>
                        <a:pt x="172" y="137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178" y="149"/>
                        <a:pt x="183" y="152"/>
                        <a:pt x="189" y="152"/>
                      </a:cubicBezTo>
                      <a:cubicBezTo>
                        <a:pt x="189" y="152"/>
                        <a:pt x="189" y="152"/>
                        <a:pt x="189" y="152"/>
                      </a:cubicBezTo>
                      <a:cubicBezTo>
                        <a:pt x="286" y="152"/>
                        <a:pt x="286" y="152"/>
                        <a:pt x="286" y="152"/>
                      </a:cubicBezTo>
                      <a:cubicBezTo>
                        <a:pt x="299" y="152"/>
                        <a:pt x="310" y="142"/>
                        <a:pt x="310" y="129"/>
                      </a:cubicBezTo>
                      <a:cubicBezTo>
                        <a:pt x="310" y="113"/>
                        <a:pt x="310" y="113"/>
                        <a:pt x="310" y="113"/>
                      </a:cubicBezTo>
                      <a:cubicBezTo>
                        <a:pt x="322" y="113"/>
                        <a:pt x="322" y="113"/>
                        <a:pt x="322" y="113"/>
                      </a:cubicBezTo>
                      <a:cubicBezTo>
                        <a:pt x="326" y="113"/>
                        <a:pt x="329" y="110"/>
                        <a:pt x="329" y="106"/>
                      </a:cubicBezTo>
                      <a:cubicBezTo>
                        <a:pt x="329" y="47"/>
                        <a:pt x="329" y="47"/>
                        <a:pt x="329" y="47"/>
                      </a:cubicBezTo>
                      <a:cubicBezTo>
                        <a:pt x="329" y="43"/>
                        <a:pt x="326" y="39"/>
                        <a:pt x="322" y="39"/>
                      </a:cubicBezTo>
                      <a:cubicBezTo>
                        <a:pt x="322" y="39"/>
                        <a:pt x="322" y="39"/>
                        <a:pt x="322" y="39"/>
                      </a:cubicBezTo>
                      <a:cubicBezTo>
                        <a:pt x="322" y="43"/>
                        <a:pt x="322" y="43"/>
                        <a:pt x="322" y="43"/>
                      </a:cubicBezTo>
                      <a:cubicBezTo>
                        <a:pt x="322" y="47"/>
                        <a:pt x="322" y="47"/>
                        <a:pt x="322" y="47"/>
                      </a:cubicBezTo>
                      <a:cubicBezTo>
                        <a:pt x="322" y="47"/>
                        <a:pt x="322" y="47"/>
                        <a:pt x="322" y="47"/>
                      </a:cubicBezTo>
                      <a:cubicBezTo>
                        <a:pt x="321" y="47"/>
                        <a:pt x="321" y="47"/>
                        <a:pt x="321" y="47"/>
                      </a:cubicBezTo>
                      <a:cubicBezTo>
                        <a:pt x="322" y="47"/>
                        <a:pt x="322" y="47"/>
                        <a:pt x="322" y="47"/>
                      </a:cubicBezTo>
                      <a:cubicBezTo>
                        <a:pt x="322" y="47"/>
                        <a:pt x="322" y="47"/>
                        <a:pt x="322" y="47"/>
                      </a:cubicBezTo>
                      <a:cubicBezTo>
                        <a:pt x="321" y="47"/>
                        <a:pt x="321" y="47"/>
                        <a:pt x="321" y="47"/>
                      </a:cubicBezTo>
                      <a:cubicBezTo>
                        <a:pt x="321" y="106"/>
                        <a:pt x="321" y="106"/>
                        <a:pt x="321" y="106"/>
                      </a:cubicBezTo>
                      <a:cubicBezTo>
                        <a:pt x="322" y="106"/>
                        <a:pt x="322" y="106"/>
                        <a:pt x="322" y="106"/>
                      </a:cubicBezTo>
                      <a:cubicBezTo>
                        <a:pt x="322" y="105"/>
                        <a:pt x="322" y="105"/>
                        <a:pt x="322" y="105"/>
                      </a:cubicBezTo>
                      <a:cubicBezTo>
                        <a:pt x="321" y="106"/>
                        <a:pt x="321" y="106"/>
                        <a:pt x="321" y="106"/>
                      </a:cubicBezTo>
                      <a:cubicBezTo>
                        <a:pt x="322" y="106"/>
                        <a:pt x="322" y="106"/>
                        <a:pt x="322" y="106"/>
                      </a:cubicBezTo>
                      <a:cubicBezTo>
                        <a:pt x="322" y="105"/>
                        <a:pt x="322" y="105"/>
                        <a:pt x="322" y="105"/>
                      </a:cubicBezTo>
                      <a:cubicBezTo>
                        <a:pt x="306" y="105"/>
                        <a:pt x="306" y="105"/>
                        <a:pt x="306" y="105"/>
                      </a:cubicBezTo>
                      <a:cubicBezTo>
                        <a:pt x="305" y="105"/>
                        <a:pt x="304" y="106"/>
                        <a:pt x="303" y="106"/>
                      </a:cubicBezTo>
                      <a:cubicBezTo>
                        <a:pt x="302" y="107"/>
                        <a:pt x="302" y="108"/>
                        <a:pt x="302" y="109"/>
                      </a:cubicBezTo>
                      <a:cubicBezTo>
                        <a:pt x="302" y="129"/>
                        <a:pt x="302" y="129"/>
                        <a:pt x="302" y="129"/>
                      </a:cubicBezTo>
                      <a:cubicBezTo>
                        <a:pt x="302" y="133"/>
                        <a:pt x="300" y="137"/>
                        <a:pt x="297" y="140"/>
                      </a:cubicBezTo>
                      <a:cubicBezTo>
                        <a:pt x="294" y="143"/>
                        <a:pt x="291" y="144"/>
                        <a:pt x="286" y="144"/>
                      </a:cubicBezTo>
                      <a:cubicBezTo>
                        <a:pt x="189" y="144"/>
                        <a:pt x="189" y="144"/>
                        <a:pt x="189" y="144"/>
                      </a:cubicBezTo>
                      <a:cubicBezTo>
                        <a:pt x="189" y="144"/>
                        <a:pt x="189" y="144"/>
                        <a:pt x="189" y="144"/>
                      </a:cubicBezTo>
                      <a:cubicBezTo>
                        <a:pt x="186" y="144"/>
                        <a:pt x="184" y="143"/>
                        <a:pt x="183" y="140"/>
                      </a:cubicBezTo>
                      <a:cubicBezTo>
                        <a:pt x="179" y="134"/>
                        <a:pt x="179" y="134"/>
                        <a:pt x="179" y="134"/>
                      </a:cubicBezTo>
                      <a:cubicBezTo>
                        <a:pt x="179" y="133"/>
                        <a:pt x="179" y="133"/>
                        <a:pt x="179" y="133"/>
                      </a:cubicBezTo>
                      <a:cubicBezTo>
                        <a:pt x="178" y="130"/>
                        <a:pt x="175" y="128"/>
                        <a:pt x="172" y="126"/>
                      </a:cubicBezTo>
                      <a:cubicBezTo>
                        <a:pt x="172" y="126"/>
                        <a:pt x="172" y="126"/>
                        <a:pt x="172" y="126"/>
                      </a:cubicBezTo>
                      <a:cubicBezTo>
                        <a:pt x="172" y="126"/>
                        <a:pt x="172" y="126"/>
                        <a:pt x="172" y="126"/>
                      </a:cubicBezTo>
                      <a:cubicBezTo>
                        <a:pt x="172" y="126"/>
                        <a:pt x="172" y="126"/>
                        <a:pt x="172" y="126"/>
                      </a:cubicBezTo>
                      <a:cubicBezTo>
                        <a:pt x="169" y="125"/>
                        <a:pt x="167" y="124"/>
                        <a:pt x="165" y="124"/>
                      </a:cubicBezTo>
                      <a:cubicBezTo>
                        <a:pt x="159" y="124"/>
                        <a:pt x="153" y="128"/>
                        <a:pt x="150" y="134"/>
                      </a:cubicBezTo>
                      <a:cubicBezTo>
                        <a:pt x="154" y="135"/>
                        <a:pt x="154" y="135"/>
                        <a:pt x="154" y="135"/>
                      </a:cubicBezTo>
                      <a:cubicBezTo>
                        <a:pt x="150" y="134"/>
                        <a:pt x="150" y="134"/>
                        <a:pt x="150" y="134"/>
                      </a:cubicBezTo>
                      <a:cubicBezTo>
                        <a:pt x="147" y="140"/>
                        <a:pt x="147" y="140"/>
                        <a:pt x="147" y="140"/>
                      </a:cubicBezTo>
                      <a:cubicBezTo>
                        <a:pt x="147" y="140"/>
                        <a:pt x="147" y="140"/>
                        <a:pt x="147" y="140"/>
                      </a:cubicBezTo>
                      <a:cubicBezTo>
                        <a:pt x="146" y="143"/>
                        <a:pt x="143" y="144"/>
                        <a:pt x="140" y="144"/>
                      </a:cubicBezTo>
                      <a:cubicBezTo>
                        <a:pt x="140" y="144"/>
                        <a:pt x="140" y="144"/>
                        <a:pt x="140" y="144"/>
                      </a:cubicBezTo>
                      <a:cubicBezTo>
                        <a:pt x="140" y="144"/>
                        <a:pt x="140" y="144"/>
                        <a:pt x="140" y="144"/>
                      </a:cubicBezTo>
                      <a:cubicBezTo>
                        <a:pt x="43" y="144"/>
                        <a:pt x="43" y="144"/>
                        <a:pt x="43" y="144"/>
                      </a:cubicBezTo>
                      <a:cubicBezTo>
                        <a:pt x="39" y="144"/>
                        <a:pt x="35" y="143"/>
                        <a:pt x="32" y="140"/>
                      </a:cubicBezTo>
                      <a:cubicBezTo>
                        <a:pt x="30" y="137"/>
                        <a:pt x="28" y="133"/>
                        <a:pt x="28" y="129"/>
                      </a:cubicBezTo>
                      <a:cubicBezTo>
                        <a:pt x="28" y="109"/>
                        <a:pt x="28" y="109"/>
                        <a:pt x="28" y="109"/>
                      </a:cubicBezTo>
                      <a:cubicBezTo>
                        <a:pt x="28" y="108"/>
                        <a:pt x="27" y="107"/>
                        <a:pt x="27" y="106"/>
                      </a:cubicBezTo>
                      <a:cubicBezTo>
                        <a:pt x="26" y="106"/>
                        <a:pt x="25" y="105"/>
                        <a:pt x="24" y="105"/>
                      </a:cubicBezTo>
                      <a:cubicBezTo>
                        <a:pt x="8" y="105"/>
                        <a:pt x="8" y="105"/>
                        <a:pt x="8" y="105"/>
                      </a:cubicBezTo>
                      <a:cubicBezTo>
                        <a:pt x="8" y="105"/>
                        <a:pt x="8" y="105"/>
                        <a:pt x="8" y="105"/>
                      </a:cubicBezTo>
                      <a:cubicBezTo>
                        <a:pt x="8" y="106"/>
                        <a:pt x="8" y="106"/>
                        <a:pt x="8" y="106"/>
                      </a:cubicBezTo>
                      <a:cubicBezTo>
                        <a:pt x="8" y="106"/>
                        <a:pt x="8" y="106"/>
                        <a:pt x="8" y="106"/>
                      </a:cubicBezTo>
                      <a:cubicBezTo>
                        <a:pt x="8" y="105"/>
                        <a:pt x="8" y="105"/>
                        <a:pt x="8" y="105"/>
                      </a:cubicBezTo>
                      <a:cubicBezTo>
                        <a:pt x="8" y="106"/>
                        <a:pt x="8" y="106"/>
                        <a:pt x="8" y="106"/>
                      </a:cubicBezTo>
                      <a:cubicBezTo>
                        <a:pt x="8" y="106"/>
                        <a:pt x="8" y="106"/>
                        <a:pt x="8" y="106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4" y="47"/>
                        <a:pt x="4" y="47"/>
                        <a:pt x="4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5" y="47"/>
                        <a:pt x="26" y="47"/>
                        <a:pt x="27" y="46"/>
                      </a:cubicBezTo>
                      <a:cubicBezTo>
                        <a:pt x="27" y="45"/>
                        <a:pt x="28" y="44"/>
                        <a:pt x="28" y="43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15"/>
                        <a:pt x="35" y="8"/>
                        <a:pt x="43" y="8"/>
                      </a:cubicBezTo>
                      <a:cubicBezTo>
                        <a:pt x="287" y="8"/>
                        <a:pt x="287" y="8"/>
                        <a:pt x="287" y="8"/>
                      </a:cubicBezTo>
                      <a:cubicBezTo>
                        <a:pt x="295" y="8"/>
                        <a:pt x="302" y="15"/>
                        <a:pt x="302" y="23"/>
                      </a:cubicBezTo>
                      <a:cubicBezTo>
                        <a:pt x="302" y="23"/>
                        <a:pt x="302" y="23"/>
                        <a:pt x="302" y="23"/>
                      </a:cubicBezTo>
                      <a:cubicBezTo>
                        <a:pt x="302" y="43"/>
                        <a:pt x="302" y="43"/>
                        <a:pt x="302" y="43"/>
                      </a:cubicBezTo>
                      <a:cubicBezTo>
                        <a:pt x="302" y="44"/>
                        <a:pt x="302" y="45"/>
                        <a:pt x="303" y="46"/>
                      </a:cubicBezTo>
                      <a:cubicBezTo>
                        <a:pt x="304" y="47"/>
                        <a:pt x="305" y="47"/>
                        <a:pt x="306" y="47"/>
                      </a:cubicBezTo>
                      <a:cubicBezTo>
                        <a:pt x="322" y="47"/>
                        <a:pt x="322" y="47"/>
                        <a:pt x="322" y="47"/>
                      </a:cubicBezTo>
                      <a:cubicBezTo>
                        <a:pt x="322" y="43"/>
                        <a:pt x="322" y="43"/>
                        <a:pt x="322" y="43"/>
                      </a:cubicBezTo>
                      <a:cubicBezTo>
                        <a:pt x="322" y="47"/>
                        <a:pt x="322" y="47"/>
                        <a:pt x="322" y="47"/>
                      </a:cubicBezTo>
                      <a:lnTo>
                        <a:pt x="322" y="43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0" name="Freeform 39"/>
                <p:cNvSpPr>
                  <a:spLocks noEditPoints="1"/>
                </p:cNvSpPr>
                <p:nvPr/>
              </p:nvSpPr>
              <p:spPr bwMode="auto">
                <a:xfrm>
                  <a:off x="7153275" y="3097213"/>
                  <a:ext cx="128588" cy="4763"/>
                </a:xfrm>
                <a:custGeom>
                  <a:avLst/>
                  <a:gdLst>
                    <a:gd name="T0" fmla="*/ 4 w 90"/>
                    <a:gd name="T1" fmla="*/ 0 h 3"/>
                    <a:gd name="T2" fmla="*/ 2 w 90"/>
                    <a:gd name="T3" fmla="*/ 0 h 3"/>
                    <a:gd name="T4" fmla="*/ 0 w 90"/>
                    <a:gd name="T5" fmla="*/ 2 h 3"/>
                    <a:gd name="T6" fmla="*/ 2 w 90"/>
                    <a:gd name="T7" fmla="*/ 3 h 3"/>
                    <a:gd name="T8" fmla="*/ 4 w 90"/>
                    <a:gd name="T9" fmla="*/ 3 h 3"/>
                    <a:gd name="T10" fmla="*/ 6 w 90"/>
                    <a:gd name="T11" fmla="*/ 2 h 3"/>
                    <a:gd name="T12" fmla="*/ 4 w 90"/>
                    <a:gd name="T13" fmla="*/ 0 h 3"/>
                    <a:gd name="T14" fmla="*/ 16 w 90"/>
                    <a:gd name="T15" fmla="*/ 0 h 3"/>
                    <a:gd name="T16" fmla="*/ 12 w 90"/>
                    <a:gd name="T17" fmla="*/ 0 h 3"/>
                    <a:gd name="T18" fmla="*/ 11 w 90"/>
                    <a:gd name="T19" fmla="*/ 2 h 3"/>
                    <a:gd name="T20" fmla="*/ 12 w 90"/>
                    <a:gd name="T21" fmla="*/ 3 h 3"/>
                    <a:gd name="T22" fmla="*/ 16 w 90"/>
                    <a:gd name="T23" fmla="*/ 3 h 3"/>
                    <a:gd name="T24" fmla="*/ 18 w 90"/>
                    <a:gd name="T25" fmla="*/ 2 h 3"/>
                    <a:gd name="T26" fmla="*/ 16 w 90"/>
                    <a:gd name="T27" fmla="*/ 0 h 3"/>
                    <a:gd name="T28" fmla="*/ 28 w 90"/>
                    <a:gd name="T29" fmla="*/ 0 h 3"/>
                    <a:gd name="T30" fmla="*/ 24 w 90"/>
                    <a:gd name="T31" fmla="*/ 0 h 3"/>
                    <a:gd name="T32" fmla="*/ 23 w 90"/>
                    <a:gd name="T33" fmla="*/ 2 h 3"/>
                    <a:gd name="T34" fmla="*/ 24 w 90"/>
                    <a:gd name="T35" fmla="*/ 3 h 3"/>
                    <a:gd name="T36" fmla="*/ 28 w 90"/>
                    <a:gd name="T37" fmla="*/ 3 h 3"/>
                    <a:gd name="T38" fmla="*/ 30 w 90"/>
                    <a:gd name="T39" fmla="*/ 2 h 3"/>
                    <a:gd name="T40" fmla="*/ 28 w 90"/>
                    <a:gd name="T41" fmla="*/ 0 h 3"/>
                    <a:gd name="T42" fmla="*/ 40 w 90"/>
                    <a:gd name="T43" fmla="*/ 0 h 3"/>
                    <a:gd name="T44" fmla="*/ 36 w 90"/>
                    <a:gd name="T45" fmla="*/ 0 h 3"/>
                    <a:gd name="T46" fmla="*/ 35 w 90"/>
                    <a:gd name="T47" fmla="*/ 2 h 3"/>
                    <a:gd name="T48" fmla="*/ 36 w 90"/>
                    <a:gd name="T49" fmla="*/ 3 h 3"/>
                    <a:gd name="T50" fmla="*/ 40 w 90"/>
                    <a:gd name="T51" fmla="*/ 3 h 3"/>
                    <a:gd name="T52" fmla="*/ 42 w 90"/>
                    <a:gd name="T53" fmla="*/ 2 h 3"/>
                    <a:gd name="T54" fmla="*/ 40 w 90"/>
                    <a:gd name="T55" fmla="*/ 0 h 3"/>
                    <a:gd name="T56" fmla="*/ 52 w 90"/>
                    <a:gd name="T57" fmla="*/ 0 h 3"/>
                    <a:gd name="T58" fmla="*/ 48 w 90"/>
                    <a:gd name="T59" fmla="*/ 0 h 3"/>
                    <a:gd name="T60" fmla="*/ 47 w 90"/>
                    <a:gd name="T61" fmla="*/ 2 h 3"/>
                    <a:gd name="T62" fmla="*/ 48 w 90"/>
                    <a:gd name="T63" fmla="*/ 3 h 3"/>
                    <a:gd name="T64" fmla="*/ 52 w 90"/>
                    <a:gd name="T65" fmla="*/ 3 h 3"/>
                    <a:gd name="T66" fmla="*/ 54 w 90"/>
                    <a:gd name="T67" fmla="*/ 2 h 3"/>
                    <a:gd name="T68" fmla="*/ 52 w 90"/>
                    <a:gd name="T69" fmla="*/ 0 h 3"/>
                    <a:gd name="T70" fmla="*/ 65 w 90"/>
                    <a:gd name="T71" fmla="*/ 0 h 3"/>
                    <a:gd name="T72" fmla="*/ 61 w 90"/>
                    <a:gd name="T73" fmla="*/ 0 h 3"/>
                    <a:gd name="T74" fmla="*/ 59 w 90"/>
                    <a:gd name="T75" fmla="*/ 2 h 3"/>
                    <a:gd name="T76" fmla="*/ 61 w 90"/>
                    <a:gd name="T77" fmla="*/ 3 h 3"/>
                    <a:gd name="T78" fmla="*/ 65 w 90"/>
                    <a:gd name="T79" fmla="*/ 3 h 3"/>
                    <a:gd name="T80" fmla="*/ 66 w 90"/>
                    <a:gd name="T81" fmla="*/ 2 h 3"/>
                    <a:gd name="T82" fmla="*/ 65 w 90"/>
                    <a:gd name="T83" fmla="*/ 0 h 3"/>
                    <a:gd name="T84" fmla="*/ 77 w 90"/>
                    <a:gd name="T85" fmla="*/ 0 h 3"/>
                    <a:gd name="T86" fmla="*/ 73 w 90"/>
                    <a:gd name="T87" fmla="*/ 0 h 3"/>
                    <a:gd name="T88" fmla="*/ 71 w 90"/>
                    <a:gd name="T89" fmla="*/ 2 h 3"/>
                    <a:gd name="T90" fmla="*/ 73 w 90"/>
                    <a:gd name="T91" fmla="*/ 3 h 3"/>
                    <a:gd name="T92" fmla="*/ 77 w 90"/>
                    <a:gd name="T93" fmla="*/ 3 h 3"/>
                    <a:gd name="T94" fmla="*/ 78 w 90"/>
                    <a:gd name="T95" fmla="*/ 2 h 3"/>
                    <a:gd name="T96" fmla="*/ 77 w 90"/>
                    <a:gd name="T97" fmla="*/ 0 h 3"/>
                    <a:gd name="T98" fmla="*/ 89 w 90"/>
                    <a:gd name="T99" fmla="*/ 0 h 3"/>
                    <a:gd name="T100" fmla="*/ 85 w 90"/>
                    <a:gd name="T101" fmla="*/ 0 h 3"/>
                    <a:gd name="T102" fmla="*/ 83 w 90"/>
                    <a:gd name="T103" fmla="*/ 2 h 3"/>
                    <a:gd name="T104" fmla="*/ 85 w 90"/>
                    <a:gd name="T105" fmla="*/ 3 h 3"/>
                    <a:gd name="T106" fmla="*/ 89 w 90"/>
                    <a:gd name="T107" fmla="*/ 3 h 3"/>
                    <a:gd name="T108" fmla="*/ 90 w 90"/>
                    <a:gd name="T109" fmla="*/ 2 h 3"/>
                    <a:gd name="T110" fmla="*/ 89 w 90"/>
                    <a:gd name="T1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0" h="3">
                      <a:moveTo>
                        <a:pt x="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6" y="2"/>
                        <a:pt x="6" y="2"/>
                      </a:cubicBezTo>
                      <a:cubicBezTo>
                        <a:pt x="6" y="1"/>
                        <a:pt x="5" y="0"/>
                        <a:pt x="4" y="0"/>
                      </a:cubicBezTo>
                      <a:close/>
                      <a:moveTo>
                        <a:pt x="16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0"/>
                        <a:pt x="11" y="1"/>
                        <a:pt x="11" y="2"/>
                      </a:cubicBezTo>
                      <a:cubicBezTo>
                        <a:pt x="11" y="2"/>
                        <a:pt x="11" y="3"/>
                        <a:pt x="12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7" y="3"/>
                        <a:pt x="18" y="2"/>
                        <a:pt x="18" y="2"/>
                      </a:cubicBezTo>
                      <a:cubicBezTo>
                        <a:pt x="18" y="1"/>
                        <a:pt x="17" y="0"/>
                        <a:pt x="16" y="0"/>
                      </a:cubicBezTo>
                      <a:close/>
                      <a:moveTo>
                        <a:pt x="2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3" y="1"/>
                        <a:pt x="23" y="2"/>
                      </a:cubicBezTo>
                      <a:cubicBezTo>
                        <a:pt x="23" y="2"/>
                        <a:pt x="23" y="3"/>
                        <a:pt x="24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9" y="3"/>
                        <a:pt x="30" y="2"/>
                        <a:pt x="30" y="2"/>
                      </a:cubicBezTo>
                      <a:cubicBezTo>
                        <a:pt x="30" y="1"/>
                        <a:pt x="29" y="0"/>
                        <a:pt x="28" y="0"/>
                      </a:cubicBezTo>
                      <a:close/>
                      <a:moveTo>
                        <a:pt x="4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5" y="1"/>
                        <a:pt x="35" y="2"/>
                      </a:cubicBezTo>
                      <a:cubicBezTo>
                        <a:pt x="35" y="2"/>
                        <a:pt x="36" y="3"/>
                        <a:pt x="36" y="3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41" y="3"/>
                        <a:pt x="42" y="2"/>
                        <a:pt x="42" y="2"/>
                      </a:cubicBezTo>
                      <a:cubicBezTo>
                        <a:pt x="42" y="1"/>
                        <a:pt x="41" y="0"/>
                        <a:pt x="40" y="0"/>
                      </a:cubicBezTo>
                      <a:close/>
                      <a:moveTo>
                        <a:pt x="52" y="0"/>
                      </a:move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7" y="1"/>
                        <a:pt x="47" y="2"/>
                      </a:cubicBezTo>
                      <a:cubicBezTo>
                        <a:pt x="47" y="2"/>
                        <a:pt x="48" y="3"/>
                        <a:pt x="48" y="3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3" y="3"/>
                        <a:pt x="54" y="2"/>
                        <a:pt x="54" y="2"/>
                      </a:cubicBezTo>
                      <a:cubicBezTo>
                        <a:pt x="54" y="1"/>
                        <a:pt x="53" y="0"/>
                        <a:pt x="52" y="0"/>
                      </a:cubicBezTo>
                      <a:close/>
                      <a:moveTo>
                        <a:pt x="65" y="0"/>
                      </a:move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0" y="0"/>
                        <a:pt x="59" y="1"/>
                        <a:pt x="59" y="2"/>
                      </a:cubicBezTo>
                      <a:cubicBezTo>
                        <a:pt x="59" y="2"/>
                        <a:pt x="60" y="3"/>
                        <a:pt x="61" y="3"/>
                      </a:cubicBezTo>
                      <a:cubicBezTo>
                        <a:pt x="65" y="3"/>
                        <a:pt x="65" y="3"/>
                        <a:pt x="65" y="3"/>
                      </a:cubicBezTo>
                      <a:cubicBezTo>
                        <a:pt x="65" y="3"/>
                        <a:pt x="66" y="2"/>
                        <a:pt x="66" y="2"/>
                      </a:cubicBezTo>
                      <a:cubicBezTo>
                        <a:pt x="66" y="1"/>
                        <a:pt x="65" y="0"/>
                        <a:pt x="65" y="0"/>
                      </a:cubicBezTo>
                      <a:close/>
                      <a:moveTo>
                        <a:pt x="77" y="0"/>
                      </a:move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2" y="0"/>
                        <a:pt x="71" y="1"/>
                        <a:pt x="71" y="2"/>
                      </a:cubicBezTo>
                      <a:cubicBezTo>
                        <a:pt x="71" y="2"/>
                        <a:pt x="72" y="3"/>
                        <a:pt x="73" y="3"/>
                      </a:cubicBezTo>
                      <a:cubicBezTo>
                        <a:pt x="77" y="3"/>
                        <a:pt x="77" y="3"/>
                        <a:pt x="77" y="3"/>
                      </a:cubicBezTo>
                      <a:cubicBezTo>
                        <a:pt x="77" y="3"/>
                        <a:pt x="78" y="2"/>
                        <a:pt x="78" y="2"/>
                      </a:cubicBezTo>
                      <a:cubicBezTo>
                        <a:pt x="78" y="1"/>
                        <a:pt x="77" y="0"/>
                        <a:pt x="77" y="0"/>
                      </a:cubicBezTo>
                      <a:close/>
                      <a:moveTo>
                        <a:pt x="89" y="0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4" y="0"/>
                        <a:pt x="83" y="1"/>
                        <a:pt x="83" y="2"/>
                      </a:cubicBezTo>
                      <a:cubicBezTo>
                        <a:pt x="83" y="2"/>
                        <a:pt x="84" y="3"/>
                        <a:pt x="85" y="3"/>
                      </a:cubicBezTo>
                      <a:cubicBezTo>
                        <a:pt x="89" y="3"/>
                        <a:pt x="89" y="3"/>
                        <a:pt x="89" y="3"/>
                      </a:cubicBezTo>
                      <a:cubicBezTo>
                        <a:pt x="90" y="3"/>
                        <a:pt x="90" y="2"/>
                        <a:pt x="90" y="2"/>
                      </a:cubicBezTo>
                      <a:cubicBezTo>
                        <a:pt x="90" y="1"/>
                        <a:pt x="90" y="0"/>
                        <a:pt x="89" y="0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1" name="Freeform 40"/>
                <p:cNvSpPr>
                  <a:spLocks/>
                </p:cNvSpPr>
                <p:nvPr/>
              </p:nvSpPr>
              <p:spPr bwMode="auto">
                <a:xfrm>
                  <a:off x="6946900" y="3097213"/>
                  <a:ext cx="198438" cy="36513"/>
                </a:xfrm>
                <a:custGeom>
                  <a:avLst/>
                  <a:gdLst>
                    <a:gd name="T0" fmla="*/ 136 w 138"/>
                    <a:gd name="T1" fmla="*/ 0 h 26"/>
                    <a:gd name="T2" fmla="*/ 13 w 138"/>
                    <a:gd name="T3" fmla="*/ 0 h 26"/>
                    <a:gd name="T4" fmla="*/ 0 w 138"/>
                    <a:gd name="T5" fmla="*/ 13 h 26"/>
                    <a:gd name="T6" fmla="*/ 0 w 138"/>
                    <a:gd name="T7" fmla="*/ 25 h 26"/>
                    <a:gd name="T8" fmla="*/ 2 w 138"/>
                    <a:gd name="T9" fmla="*/ 26 h 26"/>
                    <a:gd name="T10" fmla="*/ 3 w 138"/>
                    <a:gd name="T11" fmla="*/ 25 h 26"/>
                    <a:gd name="T12" fmla="*/ 3 w 138"/>
                    <a:gd name="T13" fmla="*/ 13 h 26"/>
                    <a:gd name="T14" fmla="*/ 13 w 138"/>
                    <a:gd name="T15" fmla="*/ 3 h 26"/>
                    <a:gd name="T16" fmla="*/ 136 w 138"/>
                    <a:gd name="T17" fmla="*/ 3 h 26"/>
                    <a:gd name="T18" fmla="*/ 138 w 138"/>
                    <a:gd name="T19" fmla="*/ 2 h 26"/>
                    <a:gd name="T20" fmla="*/ 136 w 138"/>
                    <a:gd name="T21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8" h="26">
                      <a:moveTo>
                        <a:pt x="136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1" y="26"/>
                        <a:pt x="2" y="26"/>
                      </a:cubicBezTo>
                      <a:cubicBezTo>
                        <a:pt x="2" y="26"/>
                        <a:pt x="3" y="26"/>
                        <a:pt x="3" y="25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8"/>
                        <a:pt x="7" y="3"/>
                        <a:pt x="13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7" y="3"/>
                        <a:pt x="138" y="2"/>
                        <a:pt x="138" y="2"/>
                      </a:cubicBezTo>
                      <a:cubicBezTo>
                        <a:pt x="138" y="1"/>
                        <a:pt x="137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2" name="Freeform 41"/>
                <p:cNvSpPr>
                  <a:spLocks/>
                </p:cNvSpPr>
                <p:nvPr/>
              </p:nvSpPr>
              <p:spPr bwMode="auto">
                <a:xfrm>
                  <a:off x="6918325" y="3138488"/>
                  <a:ext cx="4763" cy="69850"/>
                </a:xfrm>
                <a:custGeom>
                  <a:avLst/>
                  <a:gdLst>
                    <a:gd name="T0" fmla="*/ 0 w 3"/>
                    <a:gd name="T1" fmla="*/ 1 h 49"/>
                    <a:gd name="T2" fmla="*/ 0 w 3"/>
                    <a:gd name="T3" fmla="*/ 48 h 49"/>
                    <a:gd name="T4" fmla="*/ 2 w 3"/>
                    <a:gd name="T5" fmla="*/ 49 h 49"/>
                    <a:gd name="T6" fmla="*/ 3 w 3"/>
                    <a:gd name="T7" fmla="*/ 48 h 49"/>
                    <a:gd name="T8" fmla="*/ 3 w 3"/>
                    <a:gd name="T9" fmla="*/ 1 h 49"/>
                    <a:gd name="T10" fmla="*/ 2 w 3"/>
                    <a:gd name="T11" fmla="*/ 0 h 49"/>
                    <a:gd name="T12" fmla="*/ 0 w 3"/>
                    <a:gd name="T13" fmla="*/ 1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49">
                      <a:moveTo>
                        <a:pt x="0" y="1"/>
                      </a:move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9"/>
                        <a:pt x="1" y="49"/>
                        <a:pt x="2" y="49"/>
                      </a:cubicBezTo>
                      <a:cubicBezTo>
                        <a:pt x="2" y="49"/>
                        <a:pt x="3" y="49"/>
                        <a:pt x="3" y="48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3" name="Freeform 42"/>
                <p:cNvSpPr>
                  <a:spLocks/>
                </p:cNvSpPr>
                <p:nvPr/>
              </p:nvSpPr>
              <p:spPr bwMode="auto">
                <a:xfrm>
                  <a:off x="7323138" y="3138488"/>
                  <a:ext cx="3175" cy="69850"/>
                </a:xfrm>
                <a:custGeom>
                  <a:avLst/>
                  <a:gdLst>
                    <a:gd name="T0" fmla="*/ 0 w 3"/>
                    <a:gd name="T1" fmla="*/ 1 h 49"/>
                    <a:gd name="T2" fmla="*/ 0 w 3"/>
                    <a:gd name="T3" fmla="*/ 48 h 49"/>
                    <a:gd name="T4" fmla="*/ 1 w 3"/>
                    <a:gd name="T5" fmla="*/ 49 h 49"/>
                    <a:gd name="T6" fmla="*/ 3 w 3"/>
                    <a:gd name="T7" fmla="*/ 48 h 49"/>
                    <a:gd name="T8" fmla="*/ 3 w 3"/>
                    <a:gd name="T9" fmla="*/ 1 h 49"/>
                    <a:gd name="T10" fmla="*/ 1 w 3"/>
                    <a:gd name="T11" fmla="*/ 0 h 49"/>
                    <a:gd name="T12" fmla="*/ 0 w 3"/>
                    <a:gd name="T13" fmla="*/ 1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49">
                      <a:moveTo>
                        <a:pt x="0" y="1"/>
                      </a:move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9"/>
                        <a:pt x="1" y="49"/>
                        <a:pt x="1" y="49"/>
                      </a:cubicBezTo>
                      <a:cubicBezTo>
                        <a:pt x="2" y="49"/>
                        <a:pt x="3" y="49"/>
                        <a:pt x="3" y="48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4" name="Freeform 43"/>
                <p:cNvSpPr>
                  <a:spLocks/>
                </p:cNvSpPr>
                <p:nvPr/>
              </p:nvSpPr>
              <p:spPr bwMode="auto">
                <a:xfrm>
                  <a:off x="7261225" y="3214688"/>
                  <a:ext cx="41275" cy="41275"/>
                </a:xfrm>
                <a:custGeom>
                  <a:avLst/>
                  <a:gdLst>
                    <a:gd name="T0" fmla="*/ 15 w 29"/>
                    <a:gd name="T1" fmla="*/ 1 h 29"/>
                    <a:gd name="T2" fmla="*/ 15 w 29"/>
                    <a:gd name="T3" fmla="*/ 3 h 29"/>
                    <a:gd name="T4" fmla="*/ 26 w 29"/>
                    <a:gd name="T5" fmla="*/ 14 h 29"/>
                    <a:gd name="T6" fmla="*/ 15 w 29"/>
                    <a:gd name="T7" fmla="*/ 26 h 29"/>
                    <a:gd name="T8" fmla="*/ 3 w 29"/>
                    <a:gd name="T9" fmla="*/ 14 h 29"/>
                    <a:gd name="T10" fmla="*/ 15 w 29"/>
                    <a:gd name="T11" fmla="*/ 3 h 29"/>
                    <a:gd name="T12" fmla="*/ 15 w 29"/>
                    <a:gd name="T13" fmla="*/ 1 h 29"/>
                    <a:gd name="T14" fmla="*/ 15 w 29"/>
                    <a:gd name="T15" fmla="*/ 0 h 29"/>
                    <a:gd name="T16" fmla="*/ 0 w 29"/>
                    <a:gd name="T17" fmla="*/ 14 h 29"/>
                    <a:gd name="T18" fmla="*/ 15 w 29"/>
                    <a:gd name="T19" fmla="*/ 29 h 29"/>
                    <a:gd name="T20" fmla="*/ 29 w 29"/>
                    <a:gd name="T21" fmla="*/ 14 h 29"/>
                    <a:gd name="T22" fmla="*/ 15 w 29"/>
                    <a:gd name="T23" fmla="*/ 0 h 29"/>
                    <a:gd name="T24" fmla="*/ 15 w 29"/>
                    <a:gd name="T25" fmla="*/ 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29">
                      <a:moveTo>
                        <a:pt x="15" y="1"/>
                      </a:move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21" y="3"/>
                        <a:pt x="26" y="8"/>
                        <a:pt x="26" y="14"/>
                      </a:cubicBezTo>
                      <a:cubicBezTo>
                        <a:pt x="26" y="21"/>
                        <a:pt x="21" y="26"/>
                        <a:pt x="15" y="26"/>
                      </a:cubicBezTo>
                      <a:cubicBezTo>
                        <a:pt x="8" y="26"/>
                        <a:pt x="3" y="21"/>
                        <a:pt x="3" y="14"/>
                      </a:cubicBezTo>
                      <a:cubicBezTo>
                        <a:pt x="3" y="8"/>
                        <a:pt x="8" y="3"/>
                        <a:pt x="15" y="3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0" y="22"/>
                        <a:pt x="7" y="29"/>
                        <a:pt x="15" y="29"/>
                      </a:cubicBezTo>
                      <a:cubicBezTo>
                        <a:pt x="23" y="29"/>
                        <a:pt x="29" y="22"/>
                        <a:pt x="29" y="14"/>
                      </a:cubicBezTo>
                      <a:cubicBezTo>
                        <a:pt x="29" y="6"/>
                        <a:pt x="23" y="0"/>
                        <a:pt x="15" y="0"/>
                      </a:cubicBez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5" name="Oval 44"/>
                <p:cNvSpPr>
                  <a:spLocks noChangeArrowheads="1"/>
                </p:cNvSpPr>
                <p:nvPr/>
              </p:nvSpPr>
              <p:spPr bwMode="auto">
                <a:xfrm>
                  <a:off x="7273925" y="3224213"/>
                  <a:ext cx="11113" cy="111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6" name="Freeform 45"/>
                <p:cNvSpPr>
                  <a:spLocks/>
                </p:cNvSpPr>
                <p:nvPr/>
              </p:nvSpPr>
              <p:spPr bwMode="auto">
                <a:xfrm>
                  <a:off x="6978650" y="2809876"/>
                  <a:ext cx="309563" cy="766763"/>
                </a:xfrm>
                <a:custGeom>
                  <a:avLst/>
                  <a:gdLst>
                    <a:gd name="T0" fmla="*/ 213 w 216"/>
                    <a:gd name="T1" fmla="*/ 416 h 535"/>
                    <a:gd name="T2" fmla="*/ 172 w 216"/>
                    <a:gd name="T3" fmla="*/ 500 h 535"/>
                    <a:gd name="T4" fmla="*/ 118 w 216"/>
                    <a:gd name="T5" fmla="*/ 532 h 535"/>
                    <a:gd name="T6" fmla="*/ 74 w 216"/>
                    <a:gd name="T7" fmla="*/ 512 h 535"/>
                    <a:gd name="T8" fmla="*/ 3 w 216"/>
                    <a:gd name="T9" fmla="*/ 267 h 535"/>
                    <a:gd name="T10" fmla="*/ 37 w 216"/>
                    <a:gd name="T11" fmla="*/ 80 h 535"/>
                    <a:gd name="T12" fmla="*/ 74 w 216"/>
                    <a:gd name="T13" fmla="*/ 23 h 535"/>
                    <a:gd name="T14" fmla="*/ 118 w 216"/>
                    <a:gd name="T15" fmla="*/ 3 h 535"/>
                    <a:gd name="T16" fmla="*/ 172 w 216"/>
                    <a:gd name="T17" fmla="*/ 35 h 535"/>
                    <a:gd name="T18" fmla="*/ 213 w 216"/>
                    <a:gd name="T19" fmla="*/ 119 h 535"/>
                    <a:gd name="T20" fmla="*/ 215 w 216"/>
                    <a:gd name="T21" fmla="*/ 120 h 535"/>
                    <a:gd name="T22" fmla="*/ 216 w 216"/>
                    <a:gd name="T23" fmla="*/ 118 h 535"/>
                    <a:gd name="T24" fmla="*/ 174 w 216"/>
                    <a:gd name="T25" fmla="*/ 33 h 535"/>
                    <a:gd name="T26" fmla="*/ 118 w 216"/>
                    <a:gd name="T27" fmla="*/ 0 h 535"/>
                    <a:gd name="T28" fmla="*/ 72 w 216"/>
                    <a:gd name="T29" fmla="*/ 21 h 535"/>
                    <a:gd name="T30" fmla="*/ 0 w 216"/>
                    <a:gd name="T31" fmla="*/ 267 h 535"/>
                    <a:gd name="T32" fmla="*/ 35 w 216"/>
                    <a:gd name="T33" fmla="*/ 456 h 535"/>
                    <a:gd name="T34" fmla="*/ 72 w 216"/>
                    <a:gd name="T35" fmla="*/ 514 h 535"/>
                    <a:gd name="T36" fmla="*/ 118 w 216"/>
                    <a:gd name="T37" fmla="*/ 535 h 535"/>
                    <a:gd name="T38" fmla="*/ 175 w 216"/>
                    <a:gd name="T39" fmla="*/ 502 h 535"/>
                    <a:gd name="T40" fmla="*/ 216 w 216"/>
                    <a:gd name="T41" fmla="*/ 417 h 535"/>
                    <a:gd name="T42" fmla="*/ 215 w 216"/>
                    <a:gd name="T43" fmla="*/ 415 h 535"/>
                    <a:gd name="T44" fmla="*/ 213 w 216"/>
                    <a:gd name="T45" fmla="*/ 416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6" h="535">
                      <a:moveTo>
                        <a:pt x="213" y="416"/>
                      </a:moveTo>
                      <a:cubicBezTo>
                        <a:pt x="202" y="451"/>
                        <a:pt x="188" y="480"/>
                        <a:pt x="172" y="500"/>
                      </a:cubicBezTo>
                      <a:cubicBezTo>
                        <a:pt x="156" y="521"/>
                        <a:pt x="137" y="532"/>
                        <a:pt x="118" y="532"/>
                      </a:cubicBezTo>
                      <a:cubicBezTo>
                        <a:pt x="102" y="532"/>
                        <a:pt x="88" y="525"/>
                        <a:pt x="74" y="512"/>
                      </a:cubicBezTo>
                      <a:cubicBezTo>
                        <a:pt x="33" y="472"/>
                        <a:pt x="3" y="377"/>
                        <a:pt x="3" y="267"/>
                      </a:cubicBezTo>
                      <a:cubicBezTo>
                        <a:pt x="3" y="194"/>
                        <a:pt x="16" y="128"/>
                        <a:pt x="37" y="80"/>
                      </a:cubicBezTo>
                      <a:cubicBezTo>
                        <a:pt x="48" y="56"/>
                        <a:pt x="60" y="37"/>
                        <a:pt x="74" y="23"/>
                      </a:cubicBezTo>
                      <a:cubicBezTo>
                        <a:pt x="88" y="10"/>
                        <a:pt x="102" y="3"/>
                        <a:pt x="118" y="3"/>
                      </a:cubicBezTo>
                      <a:cubicBezTo>
                        <a:pt x="137" y="3"/>
                        <a:pt x="156" y="14"/>
                        <a:pt x="172" y="35"/>
                      </a:cubicBezTo>
                      <a:cubicBezTo>
                        <a:pt x="188" y="55"/>
                        <a:pt x="202" y="84"/>
                        <a:pt x="213" y="119"/>
                      </a:cubicBezTo>
                      <a:cubicBezTo>
                        <a:pt x="213" y="120"/>
                        <a:pt x="214" y="120"/>
                        <a:pt x="215" y="120"/>
                      </a:cubicBezTo>
                      <a:cubicBezTo>
                        <a:pt x="215" y="120"/>
                        <a:pt x="216" y="119"/>
                        <a:pt x="216" y="118"/>
                      </a:cubicBezTo>
                      <a:cubicBezTo>
                        <a:pt x="205" y="83"/>
                        <a:pt x="191" y="53"/>
                        <a:pt x="174" y="33"/>
                      </a:cubicBezTo>
                      <a:cubicBezTo>
                        <a:pt x="158" y="12"/>
                        <a:pt x="139" y="0"/>
                        <a:pt x="118" y="0"/>
                      </a:cubicBezTo>
                      <a:cubicBezTo>
                        <a:pt x="101" y="0"/>
                        <a:pt x="86" y="8"/>
                        <a:pt x="72" y="21"/>
                      </a:cubicBezTo>
                      <a:cubicBezTo>
                        <a:pt x="30" y="62"/>
                        <a:pt x="0" y="157"/>
                        <a:pt x="0" y="267"/>
                      </a:cubicBezTo>
                      <a:cubicBezTo>
                        <a:pt x="0" y="341"/>
                        <a:pt x="13" y="408"/>
                        <a:pt x="35" y="456"/>
                      </a:cubicBezTo>
                      <a:cubicBezTo>
                        <a:pt x="45" y="480"/>
                        <a:pt x="58" y="500"/>
                        <a:pt x="72" y="514"/>
                      </a:cubicBezTo>
                      <a:cubicBezTo>
                        <a:pt x="86" y="527"/>
                        <a:pt x="101" y="535"/>
                        <a:pt x="118" y="535"/>
                      </a:cubicBezTo>
                      <a:cubicBezTo>
                        <a:pt x="139" y="535"/>
                        <a:pt x="158" y="523"/>
                        <a:pt x="175" y="502"/>
                      </a:cubicBezTo>
                      <a:cubicBezTo>
                        <a:pt x="191" y="482"/>
                        <a:pt x="205" y="452"/>
                        <a:pt x="216" y="417"/>
                      </a:cubicBezTo>
                      <a:cubicBezTo>
                        <a:pt x="216" y="416"/>
                        <a:pt x="215" y="415"/>
                        <a:pt x="215" y="415"/>
                      </a:cubicBezTo>
                      <a:cubicBezTo>
                        <a:pt x="214" y="415"/>
                        <a:pt x="213" y="415"/>
                        <a:pt x="213" y="416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7" name="Freeform 46"/>
                <p:cNvSpPr>
                  <a:spLocks noEditPoints="1"/>
                </p:cNvSpPr>
                <p:nvPr/>
              </p:nvSpPr>
              <p:spPr bwMode="auto">
                <a:xfrm>
                  <a:off x="6978650" y="2809876"/>
                  <a:ext cx="309563" cy="766763"/>
                </a:xfrm>
                <a:custGeom>
                  <a:avLst/>
                  <a:gdLst>
                    <a:gd name="T0" fmla="*/ 209 w 216"/>
                    <a:gd name="T1" fmla="*/ 108 h 535"/>
                    <a:gd name="T2" fmla="*/ 208 w 216"/>
                    <a:gd name="T3" fmla="*/ 95 h 535"/>
                    <a:gd name="T4" fmla="*/ 200 w 216"/>
                    <a:gd name="T5" fmla="*/ 79 h 535"/>
                    <a:gd name="T6" fmla="*/ 189 w 216"/>
                    <a:gd name="T7" fmla="*/ 60 h 535"/>
                    <a:gd name="T8" fmla="*/ 187 w 216"/>
                    <a:gd name="T9" fmla="*/ 53 h 535"/>
                    <a:gd name="T10" fmla="*/ 178 w 216"/>
                    <a:gd name="T11" fmla="*/ 38 h 535"/>
                    <a:gd name="T12" fmla="*/ 168 w 216"/>
                    <a:gd name="T13" fmla="*/ 30 h 535"/>
                    <a:gd name="T14" fmla="*/ 154 w 216"/>
                    <a:gd name="T15" fmla="*/ 17 h 535"/>
                    <a:gd name="T16" fmla="*/ 146 w 216"/>
                    <a:gd name="T17" fmla="*/ 7 h 535"/>
                    <a:gd name="T18" fmla="*/ 129 w 216"/>
                    <a:gd name="T19" fmla="*/ 3 h 535"/>
                    <a:gd name="T20" fmla="*/ 106 w 216"/>
                    <a:gd name="T21" fmla="*/ 4 h 535"/>
                    <a:gd name="T22" fmla="*/ 100 w 216"/>
                    <a:gd name="T23" fmla="*/ 5 h 535"/>
                    <a:gd name="T24" fmla="*/ 83 w 216"/>
                    <a:gd name="T25" fmla="*/ 12 h 535"/>
                    <a:gd name="T26" fmla="*/ 76 w 216"/>
                    <a:gd name="T27" fmla="*/ 21 h 535"/>
                    <a:gd name="T28" fmla="*/ 63 w 216"/>
                    <a:gd name="T29" fmla="*/ 36 h 535"/>
                    <a:gd name="T30" fmla="*/ 53 w 216"/>
                    <a:gd name="T31" fmla="*/ 44 h 535"/>
                    <a:gd name="T32" fmla="*/ 45 w 216"/>
                    <a:gd name="T33" fmla="*/ 60 h 535"/>
                    <a:gd name="T34" fmla="*/ 37 w 216"/>
                    <a:gd name="T35" fmla="*/ 81 h 535"/>
                    <a:gd name="T36" fmla="*/ 33 w 216"/>
                    <a:gd name="T37" fmla="*/ 87 h 535"/>
                    <a:gd name="T38" fmla="*/ 25 w 216"/>
                    <a:gd name="T39" fmla="*/ 103 h 535"/>
                    <a:gd name="T40" fmla="*/ 24 w 216"/>
                    <a:gd name="T41" fmla="*/ 115 h 535"/>
                    <a:gd name="T42" fmla="*/ 19 w 216"/>
                    <a:gd name="T43" fmla="*/ 134 h 535"/>
                    <a:gd name="T44" fmla="*/ 13 w 216"/>
                    <a:gd name="T45" fmla="*/ 145 h 535"/>
                    <a:gd name="T46" fmla="*/ 11 w 216"/>
                    <a:gd name="T47" fmla="*/ 163 h 535"/>
                    <a:gd name="T48" fmla="*/ 9 w 216"/>
                    <a:gd name="T49" fmla="*/ 186 h 535"/>
                    <a:gd name="T50" fmla="*/ 7 w 216"/>
                    <a:gd name="T51" fmla="*/ 192 h 535"/>
                    <a:gd name="T52" fmla="*/ 3 w 216"/>
                    <a:gd name="T53" fmla="*/ 209 h 535"/>
                    <a:gd name="T54" fmla="*/ 5 w 216"/>
                    <a:gd name="T55" fmla="*/ 221 h 535"/>
                    <a:gd name="T56" fmla="*/ 4 w 216"/>
                    <a:gd name="T57" fmla="*/ 241 h 535"/>
                    <a:gd name="T58" fmla="*/ 1 w 216"/>
                    <a:gd name="T59" fmla="*/ 253 h 535"/>
                    <a:gd name="T60" fmla="*/ 0 w 216"/>
                    <a:gd name="T61" fmla="*/ 267 h 535"/>
                    <a:gd name="T62" fmla="*/ 2 w 216"/>
                    <a:gd name="T63" fmla="*/ 283 h 535"/>
                    <a:gd name="T64" fmla="*/ 5 w 216"/>
                    <a:gd name="T65" fmla="*/ 306 h 535"/>
                    <a:gd name="T66" fmla="*/ 4 w 216"/>
                    <a:gd name="T67" fmla="*/ 312 h 535"/>
                    <a:gd name="T68" fmla="*/ 4 w 216"/>
                    <a:gd name="T69" fmla="*/ 330 h 535"/>
                    <a:gd name="T70" fmla="*/ 8 w 216"/>
                    <a:gd name="T71" fmla="*/ 342 h 535"/>
                    <a:gd name="T72" fmla="*/ 11 w 216"/>
                    <a:gd name="T73" fmla="*/ 362 h 535"/>
                    <a:gd name="T74" fmla="*/ 10 w 216"/>
                    <a:gd name="T75" fmla="*/ 374 h 535"/>
                    <a:gd name="T76" fmla="*/ 15 w 216"/>
                    <a:gd name="T77" fmla="*/ 391 h 535"/>
                    <a:gd name="T78" fmla="*/ 22 w 216"/>
                    <a:gd name="T79" fmla="*/ 412 h 535"/>
                    <a:gd name="T80" fmla="*/ 23 w 216"/>
                    <a:gd name="T81" fmla="*/ 419 h 535"/>
                    <a:gd name="T82" fmla="*/ 27 w 216"/>
                    <a:gd name="T83" fmla="*/ 436 h 535"/>
                    <a:gd name="T84" fmla="*/ 34 w 216"/>
                    <a:gd name="T85" fmla="*/ 447 h 535"/>
                    <a:gd name="T86" fmla="*/ 42 w 216"/>
                    <a:gd name="T87" fmla="*/ 465 h 535"/>
                    <a:gd name="T88" fmla="*/ 45 w 216"/>
                    <a:gd name="T89" fmla="*/ 477 h 535"/>
                    <a:gd name="T90" fmla="*/ 55 w 216"/>
                    <a:gd name="T91" fmla="*/ 491 h 535"/>
                    <a:gd name="T92" fmla="*/ 70 w 216"/>
                    <a:gd name="T93" fmla="*/ 508 h 535"/>
                    <a:gd name="T94" fmla="*/ 74 w 216"/>
                    <a:gd name="T95" fmla="*/ 514 h 535"/>
                    <a:gd name="T96" fmla="*/ 87 w 216"/>
                    <a:gd name="T97" fmla="*/ 526 h 535"/>
                    <a:gd name="T98" fmla="*/ 99 w 216"/>
                    <a:gd name="T99" fmla="*/ 528 h 535"/>
                    <a:gd name="T100" fmla="*/ 118 w 216"/>
                    <a:gd name="T101" fmla="*/ 532 h 535"/>
                    <a:gd name="T102" fmla="*/ 131 w 216"/>
                    <a:gd name="T103" fmla="*/ 534 h 535"/>
                    <a:gd name="T104" fmla="*/ 146 w 216"/>
                    <a:gd name="T105" fmla="*/ 525 h 535"/>
                    <a:gd name="T106" fmla="*/ 163 w 216"/>
                    <a:gd name="T107" fmla="*/ 511 h 535"/>
                    <a:gd name="T108" fmla="*/ 169 w 216"/>
                    <a:gd name="T109" fmla="*/ 507 h 535"/>
                    <a:gd name="T110" fmla="*/ 181 w 216"/>
                    <a:gd name="T111" fmla="*/ 494 h 535"/>
                    <a:gd name="T112" fmla="*/ 185 w 216"/>
                    <a:gd name="T113" fmla="*/ 482 h 535"/>
                    <a:gd name="T114" fmla="*/ 194 w 216"/>
                    <a:gd name="T115" fmla="*/ 464 h 535"/>
                    <a:gd name="T116" fmla="*/ 202 w 216"/>
                    <a:gd name="T117" fmla="*/ 455 h 535"/>
                    <a:gd name="T118" fmla="*/ 207 w 216"/>
                    <a:gd name="T119" fmla="*/ 438 h 535"/>
                    <a:gd name="T120" fmla="*/ 213 w 216"/>
                    <a:gd name="T121" fmla="*/ 416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6" h="535">
                      <a:moveTo>
                        <a:pt x="212" y="115"/>
                      </a:moveTo>
                      <a:cubicBezTo>
                        <a:pt x="212" y="117"/>
                        <a:pt x="212" y="118"/>
                        <a:pt x="213" y="119"/>
                      </a:cubicBezTo>
                      <a:cubicBezTo>
                        <a:pt x="213" y="120"/>
                        <a:pt x="214" y="120"/>
                        <a:pt x="215" y="120"/>
                      </a:cubicBezTo>
                      <a:cubicBezTo>
                        <a:pt x="215" y="120"/>
                        <a:pt x="216" y="119"/>
                        <a:pt x="216" y="118"/>
                      </a:cubicBezTo>
                      <a:cubicBezTo>
                        <a:pt x="215" y="117"/>
                        <a:pt x="215" y="116"/>
                        <a:pt x="214" y="114"/>
                      </a:cubicBezTo>
                      <a:cubicBezTo>
                        <a:pt x="214" y="114"/>
                        <a:pt x="213" y="113"/>
                        <a:pt x="213" y="113"/>
                      </a:cubicBezTo>
                      <a:cubicBezTo>
                        <a:pt x="212" y="114"/>
                        <a:pt x="211" y="114"/>
                        <a:pt x="212" y="115"/>
                      </a:cubicBezTo>
                      <a:close/>
                      <a:moveTo>
                        <a:pt x="208" y="104"/>
                      </a:moveTo>
                      <a:cubicBezTo>
                        <a:pt x="208" y="105"/>
                        <a:pt x="209" y="106"/>
                        <a:pt x="209" y="108"/>
                      </a:cubicBezTo>
                      <a:cubicBezTo>
                        <a:pt x="209" y="108"/>
                        <a:pt x="210" y="109"/>
                        <a:pt x="211" y="109"/>
                      </a:cubicBezTo>
                      <a:cubicBezTo>
                        <a:pt x="212" y="108"/>
                        <a:pt x="212" y="107"/>
                        <a:pt x="212" y="107"/>
                      </a:cubicBezTo>
                      <a:cubicBezTo>
                        <a:pt x="212" y="105"/>
                        <a:pt x="211" y="104"/>
                        <a:pt x="211" y="103"/>
                      </a:cubicBezTo>
                      <a:cubicBezTo>
                        <a:pt x="210" y="102"/>
                        <a:pt x="210" y="102"/>
                        <a:pt x="209" y="102"/>
                      </a:cubicBezTo>
                      <a:cubicBezTo>
                        <a:pt x="208" y="102"/>
                        <a:pt x="208" y="103"/>
                        <a:pt x="208" y="104"/>
                      </a:cubicBezTo>
                      <a:close/>
                      <a:moveTo>
                        <a:pt x="204" y="93"/>
                      </a:moveTo>
                      <a:cubicBezTo>
                        <a:pt x="204" y="94"/>
                        <a:pt x="205" y="95"/>
                        <a:pt x="205" y="96"/>
                      </a:cubicBezTo>
                      <a:cubicBezTo>
                        <a:pt x="205" y="97"/>
                        <a:pt x="206" y="97"/>
                        <a:pt x="207" y="97"/>
                      </a:cubicBezTo>
                      <a:cubicBezTo>
                        <a:pt x="208" y="97"/>
                        <a:pt x="208" y="96"/>
                        <a:pt x="208" y="95"/>
                      </a:cubicBezTo>
                      <a:cubicBezTo>
                        <a:pt x="208" y="94"/>
                        <a:pt x="207" y="93"/>
                        <a:pt x="207" y="91"/>
                      </a:cubicBezTo>
                      <a:cubicBezTo>
                        <a:pt x="206" y="91"/>
                        <a:pt x="205" y="90"/>
                        <a:pt x="205" y="91"/>
                      </a:cubicBezTo>
                      <a:cubicBezTo>
                        <a:pt x="204" y="91"/>
                        <a:pt x="203" y="92"/>
                        <a:pt x="204" y="93"/>
                      </a:cubicBezTo>
                      <a:close/>
                      <a:moveTo>
                        <a:pt x="199" y="81"/>
                      </a:moveTo>
                      <a:cubicBezTo>
                        <a:pt x="200" y="83"/>
                        <a:pt x="200" y="84"/>
                        <a:pt x="201" y="85"/>
                      </a:cubicBezTo>
                      <a:cubicBezTo>
                        <a:pt x="201" y="86"/>
                        <a:pt x="202" y="86"/>
                        <a:pt x="203" y="86"/>
                      </a:cubicBezTo>
                      <a:cubicBezTo>
                        <a:pt x="204" y="86"/>
                        <a:pt x="204" y="85"/>
                        <a:pt x="204" y="84"/>
                      </a:cubicBezTo>
                      <a:cubicBezTo>
                        <a:pt x="203" y="83"/>
                        <a:pt x="203" y="81"/>
                        <a:pt x="202" y="80"/>
                      </a:cubicBezTo>
                      <a:cubicBezTo>
                        <a:pt x="202" y="79"/>
                        <a:pt x="201" y="79"/>
                        <a:pt x="200" y="79"/>
                      </a:cubicBezTo>
                      <a:cubicBezTo>
                        <a:pt x="199" y="80"/>
                        <a:pt x="199" y="81"/>
                        <a:pt x="199" y="81"/>
                      </a:cubicBezTo>
                      <a:close/>
                      <a:moveTo>
                        <a:pt x="194" y="70"/>
                      </a:moveTo>
                      <a:cubicBezTo>
                        <a:pt x="195" y="72"/>
                        <a:pt x="195" y="73"/>
                        <a:pt x="196" y="74"/>
                      </a:cubicBezTo>
                      <a:cubicBezTo>
                        <a:pt x="196" y="75"/>
                        <a:pt x="197" y="75"/>
                        <a:pt x="198" y="75"/>
                      </a:cubicBezTo>
                      <a:cubicBezTo>
                        <a:pt x="199" y="74"/>
                        <a:pt x="199" y="74"/>
                        <a:pt x="199" y="73"/>
                      </a:cubicBezTo>
                      <a:cubicBezTo>
                        <a:pt x="198" y="72"/>
                        <a:pt x="198" y="70"/>
                        <a:pt x="197" y="69"/>
                      </a:cubicBezTo>
                      <a:cubicBezTo>
                        <a:pt x="197" y="68"/>
                        <a:pt x="196" y="68"/>
                        <a:pt x="195" y="68"/>
                      </a:cubicBezTo>
                      <a:cubicBezTo>
                        <a:pt x="194" y="69"/>
                        <a:pt x="194" y="70"/>
                        <a:pt x="194" y="70"/>
                      </a:cubicBezTo>
                      <a:close/>
                      <a:moveTo>
                        <a:pt x="189" y="60"/>
                      </a:moveTo>
                      <a:cubicBezTo>
                        <a:pt x="189" y="61"/>
                        <a:pt x="190" y="62"/>
                        <a:pt x="191" y="63"/>
                      </a:cubicBezTo>
                      <a:cubicBezTo>
                        <a:pt x="191" y="64"/>
                        <a:pt x="192" y="64"/>
                        <a:pt x="193" y="64"/>
                      </a:cubicBezTo>
                      <a:cubicBezTo>
                        <a:pt x="193" y="64"/>
                        <a:pt x="194" y="63"/>
                        <a:pt x="193" y="62"/>
                      </a:cubicBezTo>
                      <a:cubicBezTo>
                        <a:pt x="193" y="61"/>
                        <a:pt x="192" y="60"/>
                        <a:pt x="191" y="58"/>
                      </a:cubicBezTo>
                      <a:cubicBezTo>
                        <a:pt x="191" y="58"/>
                        <a:pt x="190" y="57"/>
                        <a:pt x="189" y="58"/>
                      </a:cubicBezTo>
                      <a:cubicBezTo>
                        <a:pt x="189" y="58"/>
                        <a:pt x="188" y="59"/>
                        <a:pt x="189" y="60"/>
                      </a:cubicBezTo>
                      <a:close/>
                      <a:moveTo>
                        <a:pt x="183" y="49"/>
                      </a:moveTo>
                      <a:cubicBezTo>
                        <a:pt x="183" y="51"/>
                        <a:pt x="184" y="52"/>
                        <a:pt x="185" y="53"/>
                      </a:cubicBezTo>
                      <a:cubicBezTo>
                        <a:pt x="185" y="54"/>
                        <a:pt x="186" y="54"/>
                        <a:pt x="187" y="53"/>
                      </a:cubicBezTo>
                      <a:cubicBezTo>
                        <a:pt x="188" y="53"/>
                        <a:pt x="188" y="52"/>
                        <a:pt x="187" y="51"/>
                      </a:cubicBezTo>
                      <a:cubicBezTo>
                        <a:pt x="187" y="50"/>
                        <a:pt x="186" y="49"/>
                        <a:pt x="185" y="48"/>
                      </a:cubicBezTo>
                      <a:cubicBezTo>
                        <a:pt x="185" y="47"/>
                        <a:pt x="184" y="47"/>
                        <a:pt x="183" y="47"/>
                      </a:cubicBezTo>
                      <a:cubicBezTo>
                        <a:pt x="182" y="48"/>
                        <a:pt x="182" y="49"/>
                        <a:pt x="183" y="49"/>
                      </a:cubicBezTo>
                      <a:close/>
                      <a:moveTo>
                        <a:pt x="176" y="40"/>
                      </a:moveTo>
                      <a:cubicBezTo>
                        <a:pt x="177" y="41"/>
                        <a:pt x="177" y="42"/>
                        <a:pt x="178" y="43"/>
                      </a:cubicBezTo>
                      <a:cubicBezTo>
                        <a:pt x="179" y="44"/>
                        <a:pt x="180" y="44"/>
                        <a:pt x="180" y="43"/>
                      </a:cubicBezTo>
                      <a:cubicBezTo>
                        <a:pt x="181" y="43"/>
                        <a:pt x="181" y="42"/>
                        <a:pt x="181" y="41"/>
                      </a:cubicBezTo>
                      <a:cubicBezTo>
                        <a:pt x="180" y="40"/>
                        <a:pt x="179" y="39"/>
                        <a:pt x="178" y="38"/>
                      </a:cubicBezTo>
                      <a:cubicBezTo>
                        <a:pt x="178" y="37"/>
                        <a:pt x="177" y="37"/>
                        <a:pt x="176" y="37"/>
                      </a:cubicBezTo>
                      <a:cubicBezTo>
                        <a:pt x="176" y="38"/>
                        <a:pt x="175" y="39"/>
                        <a:pt x="176" y="40"/>
                      </a:cubicBezTo>
                      <a:close/>
                      <a:moveTo>
                        <a:pt x="168" y="30"/>
                      </a:moveTo>
                      <a:cubicBezTo>
                        <a:pt x="169" y="31"/>
                        <a:pt x="170" y="32"/>
                        <a:pt x="171" y="33"/>
                      </a:cubicBezTo>
                      <a:cubicBezTo>
                        <a:pt x="172" y="34"/>
                        <a:pt x="173" y="34"/>
                        <a:pt x="173" y="33"/>
                      </a:cubicBezTo>
                      <a:cubicBezTo>
                        <a:pt x="174" y="33"/>
                        <a:pt x="174" y="32"/>
                        <a:pt x="173" y="31"/>
                      </a:cubicBezTo>
                      <a:cubicBezTo>
                        <a:pt x="172" y="30"/>
                        <a:pt x="172" y="29"/>
                        <a:pt x="171" y="28"/>
                      </a:cubicBezTo>
                      <a:cubicBezTo>
                        <a:pt x="170" y="28"/>
                        <a:pt x="169" y="28"/>
                        <a:pt x="169" y="28"/>
                      </a:cubicBezTo>
                      <a:cubicBezTo>
                        <a:pt x="168" y="29"/>
                        <a:pt x="168" y="30"/>
                        <a:pt x="168" y="30"/>
                      </a:cubicBezTo>
                      <a:close/>
                      <a:moveTo>
                        <a:pt x="160" y="22"/>
                      </a:moveTo>
                      <a:cubicBezTo>
                        <a:pt x="161" y="23"/>
                        <a:pt x="162" y="24"/>
                        <a:pt x="163" y="24"/>
                      </a:cubicBezTo>
                      <a:cubicBezTo>
                        <a:pt x="164" y="25"/>
                        <a:pt x="165" y="25"/>
                        <a:pt x="165" y="24"/>
                      </a:cubicBezTo>
                      <a:cubicBezTo>
                        <a:pt x="166" y="24"/>
                        <a:pt x="166" y="23"/>
                        <a:pt x="165" y="22"/>
                      </a:cubicBezTo>
                      <a:cubicBezTo>
                        <a:pt x="164" y="21"/>
                        <a:pt x="163" y="20"/>
                        <a:pt x="162" y="20"/>
                      </a:cubicBezTo>
                      <a:cubicBezTo>
                        <a:pt x="162" y="19"/>
                        <a:pt x="161" y="19"/>
                        <a:pt x="160" y="20"/>
                      </a:cubicBezTo>
                      <a:cubicBezTo>
                        <a:pt x="160" y="20"/>
                        <a:pt x="160" y="21"/>
                        <a:pt x="160" y="22"/>
                      </a:cubicBezTo>
                      <a:close/>
                      <a:moveTo>
                        <a:pt x="151" y="14"/>
                      </a:moveTo>
                      <a:cubicBezTo>
                        <a:pt x="152" y="15"/>
                        <a:pt x="153" y="16"/>
                        <a:pt x="154" y="17"/>
                      </a:cubicBezTo>
                      <a:cubicBezTo>
                        <a:pt x="155" y="17"/>
                        <a:pt x="156" y="17"/>
                        <a:pt x="156" y="16"/>
                      </a:cubicBezTo>
                      <a:cubicBezTo>
                        <a:pt x="157" y="16"/>
                        <a:pt x="157" y="15"/>
                        <a:pt x="156" y="14"/>
                      </a:cubicBezTo>
                      <a:cubicBezTo>
                        <a:pt x="155" y="13"/>
                        <a:pt x="154" y="13"/>
                        <a:pt x="153" y="12"/>
                      </a:cubicBezTo>
                      <a:cubicBezTo>
                        <a:pt x="152" y="11"/>
                        <a:pt x="151" y="11"/>
                        <a:pt x="151" y="12"/>
                      </a:cubicBezTo>
                      <a:cubicBezTo>
                        <a:pt x="150" y="13"/>
                        <a:pt x="150" y="14"/>
                        <a:pt x="151" y="14"/>
                      </a:cubicBezTo>
                      <a:close/>
                      <a:moveTo>
                        <a:pt x="141" y="8"/>
                      </a:moveTo>
                      <a:cubicBezTo>
                        <a:pt x="142" y="9"/>
                        <a:pt x="143" y="9"/>
                        <a:pt x="144" y="10"/>
                      </a:cubicBezTo>
                      <a:cubicBezTo>
                        <a:pt x="145" y="10"/>
                        <a:pt x="146" y="10"/>
                        <a:pt x="146" y="10"/>
                      </a:cubicBezTo>
                      <a:cubicBezTo>
                        <a:pt x="147" y="9"/>
                        <a:pt x="146" y="8"/>
                        <a:pt x="146" y="7"/>
                      </a:cubicBezTo>
                      <a:cubicBezTo>
                        <a:pt x="144" y="7"/>
                        <a:pt x="143" y="6"/>
                        <a:pt x="142" y="6"/>
                      </a:cubicBezTo>
                      <a:cubicBezTo>
                        <a:pt x="141" y="5"/>
                        <a:pt x="140" y="6"/>
                        <a:pt x="140" y="6"/>
                      </a:cubicBezTo>
                      <a:cubicBezTo>
                        <a:pt x="140" y="7"/>
                        <a:pt x="140" y="8"/>
                        <a:pt x="141" y="8"/>
                      </a:cubicBezTo>
                      <a:close/>
                      <a:moveTo>
                        <a:pt x="130" y="4"/>
                      </a:moveTo>
                      <a:cubicBezTo>
                        <a:pt x="131" y="5"/>
                        <a:pt x="132" y="5"/>
                        <a:pt x="133" y="5"/>
                      </a:cubicBezTo>
                      <a:cubicBezTo>
                        <a:pt x="134" y="6"/>
                        <a:pt x="135" y="5"/>
                        <a:pt x="135" y="4"/>
                      </a:cubicBezTo>
                      <a:cubicBezTo>
                        <a:pt x="136" y="4"/>
                        <a:pt x="135" y="3"/>
                        <a:pt x="134" y="3"/>
                      </a:cubicBezTo>
                      <a:cubicBezTo>
                        <a:pt x="133" y="2"/>
                        <a:pt x="132" y="2"/>
                        <a:pt x="130" y="1"/>
                      </a:cubicBezTo>
                      <a:cubicBezTo>
                        <a:pt x="130" y="1"/>
                        <a:pt x="129" y="2"/>
                        <a:pt x="129" y="3"/>
                      </a:cubicBezTo>
                      <a:cubicBezTo>
                        <a:pt x="128" y="3"/>
                        <a:pt x="129" y="4"/>
                        <a:pt x="130" y="4"/>
                      </a:cubicBezTo>
                      <a:close/>
                      <a:moveTo>
                        <a:pt x="118" y="3"/>
                      </a:moveTo>
                      <a:cubicBezTo>
                        <a:pt x="119" y="3"/>
                        <a:pt x="121" y="3"/>
                        <a:pt x="122" y="3"/>
                      </a:cubicBezTo>
                      <a:cubicBezTo>
                        <a:pt x="123" y="3"/>
                        <a:pt x="124" y="3"/>
                        <a:pt x="124" y="2"/>
                      </a:cubicBezTo>
                      <a:cubicBezTo>
                        <a:pt x="124" y="1"/>
                        <a:pt x="123" y="0"/>
                        <a:pt x="122" y="0"/>
                      </a:cubicBezTo>
                      <a:cubicBezTo>
                        <a:pt x="121" y="0"/>
                        <a:pt x="119" y="0"/>
                        <a:pt x="118" y="0"/>
                      </a:cubicBezTo>
                      <a:cubicBezTo>
                        <a:pt x="117" y="0"/>
                        <a:pt x="117" y="1"/>
                        <a:pt x="117" y="1"/>
                      </a:cubicBezTo>
                      <a:cubicBezTo>
                        <a:pt x="117" y="2"/>
                        <a:pt x="117" y="3"/>
                        <a:pt x="118" y="3"/>
                      </a:cubicBezTo>
                      <a:close/>
                      <a:moveTo>
                        <a:pt x="106" y="4"/>
                      </a:moveTo>
                      <a:cubicBezTo>
                        <a:pt x="108" y="4"/>
                        <a:pt x="109" y="4"/>
                        <a:pt x="110" y="4"/>
                      </a:cubicBezTo>
                      <a:cubicBezTo>
                        <a:pt x="111" y="3"/>
                        <a:pt x="112" y="3"/>
                        <a:pt x="112" y="2"/>
                      </a:cubicBezTo>
                      <a:cubicBezTo>
                        <a:pt x="111" y="1"/>
                        <a:pt x="111" y="0"/>
                        <a:pt x="110" y="1"/>
                      </a:cubicBezTo>
                      <a:cubicBezTo>
                        <a:pt x="108" y="1"/>
                        <a:pt x="107" y="1"/>
                        <a:pt x="106" y="1"/>
                      </a:cubicBezTo>
                      <a:cubicBezTo>
                        <a:pt x="105" y="2"/>
                        <a:pt x="104" y="2"/>
                        <a:pt x="105" y="3"/>
                      </a:cubicBezTo>
                      <a:cubicBezTo>
                        <a:pt x="105" y="4"/>
                        <a:pt x="106" y="5"/>
                        <a:pt x="106" y="4"/>
                      </a:cubicBezTo>
                      <a:close/>
                      <a:moveTo>
                        <a:pt x="95" y="8"/>
                      </a:moveTo>
                      <a:cubicBezTo>
                        <a:pt x="97" y="8"/>
                        <a:pt x="98" y="7"/>
                        <a:pt x="99" y="7"/>
                      </a:cubicBezTo>
                      <a:cubicBezTo>
                        <a:pt x="100" y="6"/>
                        <a:pt x="100" y="5"/>
                        <a:pt x="100" y="5"/>
                      </a:cubicBezTo>
                      <a:cubicBezTo>
                        <a:pt x="100" y="4"/>
                        <a:pt x="99" y="4"/>
                        <a:pt x="98" y="4"/>
                      </a:cubicBezTo>
                      <a:cubicBezTo>
                        <a:pt x="97" y="4"/>
                        <a:pt x="95" y="5"/>
                        <a:pt x="94" y="5"/>
                      </a:cubicBezTo>
                      <a:cubicBezTo>
                        <a:pt x="93" y="6"/>
                        <a:pt x="93" y="7"/>
                        <a:pt x="93" y="7"/>
                      </a:cubicBezTo>
                      <a:cubicBezTo>
                        <a:pt x="94" y="8"/>
                        <a:pt x="95" y="9"/>
                        <a:pt x="95" y="8"/>
                      </a:cubicBezTo>
                      <a:close/>
                      <a:moveTo>
                        <a:pt x="85" y="14"/>
                      </a:moveTo>
                      <a:cubicBezTo>
                        <a:pt x="86" y="13"/>
                        <a:pt x="87" y="13"/>
                        <a:pt x="88" y="12"/>
                      </a:cubicBezTo>
                      <a:cubicBezTo>
                        <a:pt x="89" y="11"/>
                        <a:pt x="89" y="11"/>
                        <a:pt x="89" y="10"/>
                      </a:cubicBezTo>
                      <a:cubicBezTo>
                        <a:pt x="89" y="9"/>
                        <a:pt x="88" y="9"/>
                        <a:pt x="87" y="9"/>
                      </a:cubicBezTo>
                      <a:cubicBezTo>
                        <a:pt x="86" y="10"/>
                        <a:pt x="85" y="11"/>
                        <a:pt x="83" y="12"/>
                      </a:cubicBezTo>
                      <a:cubicBezTo>
                        <a:pt x="83" y="12"/>
                        <a:pt x="83" y="13"/>
                        <a:pt x="83" y="14"/>
                      </a:cubicBezTo>
                      <a:cubicBezTo>
                        <a:pt x="84" y="14"/>
                        <a:pt x="85" y="15"/>
                        <a:pt x="85" y="14"/>
                      </a:cubicBezTo>
                      <a:close/>
                      <a:moveTo>
                        <a:pt x="76" y="21"/>
                      </a:moveTo>
                      <a:cubicBezTo>
                        <a:pt x="77" y="21"/>
                        <a:pt x="78" y="20"/>
                        <a:pt x="79" y="19"/>
                      </a:cubicBezTo>
                      <a:cubicBezTo>
                        <a:pt x="80" y="18"/>
                        <a:pt x="80" y="17"/>
                        <a:pt x="79" y="17"/>
                      </a:cubicBezTo>
                      <a:cubicBezTo>
                        <a:pt x="79" y="16"/>
                        <a:pt x="78" y="16"/>
                        <a:pt x="77" y="17"/>
                      </a:cubicBezTo>
                      <a:cubicBezTo>
                        <a:pt x="76" y="17"/>
                        <a:pt x="75" y="18"/>
                        <a:pt x="74" y="19"/>
                      </a:cubicBezTo>
                      <a:cubicBezTo>
                        <a:pt x="73" y="20"/>
                        <a:pt x="73" y="21"/>
                        <a:pt x="74" y="21"/>
                      </a:cubicBezTo>
                      <a:cubicBezTo>
                        <a:pt x="74" y="22"/>
                        <a:pt x="75" y="22"/>
                        <a:pt x="76" y="21"/>
                      </a:cubicBezTo>
                      <a:close/>
                      <a:moveTo>
                        <a:pt x="68" y="30"/>
                      </a:moveTo>
                      <a:cubicBezTo>
                        <a:pt x="69" y="29"/>
                        <a:pt x="69" y="28"/>
                        <a:pt x="70" y="27"/>
                      </a:cubicBezTo>
                      <a:cubicBezTo>
                        <a:pt x="71" y="26"/>
                        <a:pt x="71" y="25"/>
                        <a:pt x="70" y="25"/>
                      </a:cubicBezTo>
                      <a:cubicBezTo>
                        <a:pt x="70" y="24"/>
                        <a:pt x="69" y="24"/>
                        <a:pt x="68" y="25"/>
                      </a:cubicBezTo>
                      <a:cubicBezTo>
                        <a:pt x="67" y="26"/>
                        <a:pt x="66" y="27"/>
                        <a:pt x="65" y="28"/>
                      </a:cubicBezTo>
                      <a:cubicBezTo>
                        <a:pt x="65" y="29"/>
                        <a:pt x="65" y="30"/>
                        <a:pt x="66" y="30"/>
                      </a:cubicBezTo>
                      <a:cubicBezTo>
                        <a:pt x="66" y="31"/>
                        <a:pt x="67" y="31"/>
                        <a:pt x="68" y="30"/>
                      </a:cubicBezTo>
                      <a:close/>
                      <a:moveTo>
                        <a:pt x="60" y="39"/>
                      </a:moveTo>
                      <a:cubicBezTo>
                        <a:pt x="61" y="38"/>
                        <a:pt x="62" y="37"/>
                        <a:pt x="63" y="36"/>
                      </a:cubicBezTo>
                      <a:cubicBezTo>
                        <a:pt x="63" y="35"/>
                        <a:pt x="63" y="35"/>
                        <a:pt x="62" y="34"/>
                      </a:cubicBezTo>
                      <a:cubicBezTo>
                        <a:pt x="62" y="33"/>
                        <a:pt x="61" y="34"/>
                        <a:pt x="60" y="34"/>
                      </a:cubicBezTo>
                      <a:cubicBezTo>
                        <a:pt x="59" y="35"/>
                        <a:pt x="59" y="36"/>
                        <a:pt x="58" y="38"/>
                      </a:cubicBezTo>
                      <a:cubicBezTo>
                        <a:pt x="57" y="38"/>
                        <a:pt x="57" y="39"/>
                        <a:pt x="58" y="40"/>
                      </a:cubicBezTo>
                      <a:cubicBezTo>
                        <a:pt x="59" y="40"/>
                        <a:pt x="60" y="40"/>
                        <a:pt x="60" y="39"/>
                      </a:cubicBezTo>
                      <a:close/>
                      <a:moveTo>
                        <a:pt x="53" y="49"/>
                      </a:moveTo>
                      <a:cubicBezTo>
                        <a:pt x="54" y="48"/>
                        <a:pt x="55" y="47"/>
                        <a:pt x="56" y="46"/>
                      </a:cubicBezTo>
                      <a:cubicBezTo>
                        <a:pt x="56" y="45"/>
                        <a:pt x="56" y="44"/>
                        <a:pt x="55" y="44"/>
                      </a:cubicBezTo>
                      <a:cubicBezTo>
                        <a:pt x="54" y="43"/>
                        <a:pt x="54" y="43"/>
                        <a:pt x="53" y="44"/>
                      </a:cubicBezTo>
                      <a:cubicBezTo>
                        <a:pt x="52" y="45"/>
                        <a:pt x="52" y="46"/>
                        <a:pt x="51" y="48"/>
                      </a:cubicBezTo>
                      <a:cubicBezTo>
                        <a:pt x="50" y="48"/>
                        <a:pt x="51" y="49"/>
                        <a:pt x="51" y="50"/>
                      </a:cubicBezTo>
                      <a:cubicBezTo>
                        <a:pt x="52" y="50"/>
                        <a:pt x="53" y="50"/>
                        <a:pt x="53" y="49"/>
                      </a:cubicBezTo>
                      <a:close/>
                      <a:moveTo>
                        <a:pt x="47" y="60"/>
                      </a:moveTo>
                      <a:cubicBezTo>
                        <a:pt x="48" y="58"/>
                        <a:pt x="49" y="57"/>
                        <a:pt x="49" y="56"/>
                      </a:cubicBezTo>
                      <a:cubicBezTo>
                        <a:pt x="50" y="55"/>
                        <a:pt x="49" y="54"/>
                        <a:pt x="49" y="54"/>
                      </a:cubicBezTo>
                      <a:cubicBezTo>
                        <a:pt x="48" y="54"/>
                        <a:pt x="47" y="54"/>
                        <a:pt x="47" y="55"/>
                      </a:cubicBezTo>
                      <a:cubicBezTo>
                        <a:pt x="46" y="56"/>
                        <a:pt x="45" y="57"/>
                        <a:pt x="45" y="58"/>
                      </a:cubicBezTo>
                      <a:cubicBezTo>
                        <a:pt x="44" y="59"/>
                        <a:pt x="45" y="60"/>
                        <a:pt x="45" y="60"/>
                      </a:cubicBezTo>
                      <a:cubicBezTo>
                        <a:pt x="46" y="61"/>
                        <a:pt x="47" y="60"/>
                        <a:pt x="47" y="60"/>
                      </a:cubicBezTo>
                      <a:close/>
                      <a:moveTo>
                        <a:pt x="42" y="70"/>
                      </a:moveTo>
                      <a:cubicBezTo>
                        <a:pt x="42" y="69"/>
                        <a:pt x="43" y="68"/>
                        <a:pt x="44" y="67"/>
                      </a:cubicBezTo>
                      <a:cubicBezTo>
                        <a:pt x="44" y="66"/>
                        <a:pt x="44" y="65"/>
                        <a:pt x="43" y="65"/>
                      </a:cubicBezTo>
                      <a:cubicBezTo>
                        <a:pt x="42" y="64"/>
                        <a:pt x="41" y="64"/>
                        <a:pt x="41" y="65"/>
                      </a:cubicBezTo>
                      <a:cubicBezTo>
                        <a:pt x="40" y="66"/>
                        <a:pt x="40" y="68"/>
                        <a:pt x="39" y="69"/>
                      </a:cubicBezTo>
                      <a:cubicBezTo>
                        <a:pt x="39" y="70"/>
                        <a:pt x="39" y="71"/>
                        <a:pt x="40" y="71"/>
                      </a:cubicBezTo>
                      <a:cubicBezTo>
                        <a:pt x="41" y="71"/>
                        <a:pt x="41" y="71"/>
                        <a:pt x="42" y="70"/>
                      </a:cubicBezTo>
                      <a:close/>
                      <a:moveTo>
                        <a:pt x="37" y="81"/>
                      </a:moveTo>
                      <a:cubicBezTo>
                        <a:pt x="37" y="80"/>
                        <a:pt x="38" y="79"/>
                        <a:pt x="38" y="77"/>
                      </a:cubicBezTo>
                      <a:cubicBezTo>
                        <a:pt x="39" y="77"/>
                        <a:pt x="38" y="76"/>
                        <a:pt x="38" y="75"/>
                      </a:cubicBezTo>
                      <a:cubicBezTo>
                        <a:pt x="37" y="75"/>
                        <a:pt x="36" y="75"/>
                        <a:pt x="36" y="76"/>
                      </a:cubicBezTo>
                      <a:cubicBezTo>
                        <a:pt x="35" y="77"/>
                        <a:pt x="35" y="79"/>
                        <a:pt x="34" y="80"/>
                      </a:cubicBezTo>
                      <a:cubicBezTo>
                        <a:pt x="34" y="81"/>
                        <a:pt x="34" y="82"/>
                        <a:pt x="35" y="82"/>
                      </a:cubicBezTo>
                      <a:cubicBezTo>
                        <a:pt x="36" y="82"/>
                        <a:pt x="36" y="82"/>
                        <a:pt x="37" y="81"/>
                      </a:cubicBezTo>
                      <a:close/>
                      <a:moveTo>
                        <a:pt x="32" y="92"/>
                      </a:moveTo>
                      <a:cubicBezTo>
                        <a:pt x="33" y="91"/>
                        <a:pt x="33" y="90"/>
                        <a:pt x="34" y="88"/>
                      </a:cubicBezTo>
                      <a:cubicBezTo>
                        <a:pt x="34" y="88"/>
                        <a:pt x="34" y="87"/>
                        <a:pt x="33" y="87"/>
                      </a:cubicBezTo>
                      <a:cubicBezTo>
                        <a:pt x="32" y="86"/>
                        <a:pt x="31" y="87"/>
                        <a:pt x="31" y="87"/>
                      </a:cubicBezTo>
                      <a:cubicBezTo>
                        <a:pt x="30" y="89"/>
                        <a:pt x="30" y="90"/>
                        <a:pt x="29" y="91"/>
                      </a:cubicBezTo>
                      <a:cubicBezTo>
                        <a:pt x="29" y="92"/>
                        <a:pt x="30" y="93"/>
                        <a:pt x="30" y="93"/>
                      </a:cubicBezTo>
                      <a:cubicBezTo>
                        <a:pt x="31" y="93"/>
                        <a:pt x="32" y="93"/>
                        <a:pt x="32" y="92"/>
                      </a:cubicBezTo>
                      <a:close/>
                      <a:moveTo>
                        <a:pt x="28" y="104"/>
                      </a:moveTo>
                      <a:cubicBezTo>
                        <a:pt x="29" y="102"/>
                        <a:pt x="29" y="101"/>
                        <a:pt x="29" y="100"/>
                      </a:cubicBezTo>
                      <a:cubicBezTo>
                        <a:pt x="30" y="99"/>
                        <a:pt x="29" y="98"/>
                        <a:pt x="29" y="98"/>
                      </a:cubicBezTo>
                      <a:cubicBezTo>
                        <a:pt x="28" y="98"/>
                        <a:pt x="27" y="98"/>
                        <a:pt x="27" y="99"/>
                      </a:cubicBezTo>
                      <a:cubicBezTo>
                        <a:pt x="26" y="100"/>
                        <a:pt x="26" y="101"/>
                        <a:pt x="25" y="103"/>
                      </a:cubicBezTo>
                      <a:cubicBezTo>
                        <a:pt x="25" y="103"/>
                        <a:pt x="25" y="104"/>
                        <a:pt x="26" y="104"/>
                      </a:cubicBezTo>
                      <a:cubicBezTo>
                        <a:pt x="27" y="105"/>
                        <a:pt x="28" y="104"/>
                        <a:pt x="28" y="104"/>
                      </a:cubicBezTo>
                      <a:close/>
                      <a:moveTo>
                        <a:pt x="24" y="115"/>
                      </a:moveTo>
                      <a:cubicBezTo>
                        <a:pt x="25" y="114"/>
                        <a:pt x="25" y="112"/>
                        <a:pt x="26" y="111"/>
                      </a:cubicBezTo>
                      <a:cubicBezTo>
                        <a:pt x="26" y="110"/>
                        <a:pt x="25" y="110"/>
                        <a:pt x="25" y="109"/>
                      </a:cubicBezTo>
                      <a:cubicBezTo>
                        <a:pt x="24" y="109"/>
                        <a:pt x="23" y="109"/>
                        <a:pt x="23" y="110"/>
                      </a:cubicBezTo>
                      <a:cubicBezTo>
                        <a:pt x="22" y="112"/>
                        <a:pt x="22" y="113"/>
                        <a:pt x="22" y="114"/>
                      </a:cubicBezTo>
                      <a:cubicBezTo>
                        <a:pt x="21" y="115"/>
                        <a:pt x="22" y="116"/>
                        <a:pt x="23" y="116"/>
                      </a:cubicBezTo>
                      <a:cubicBezTo>
                        <a:pt x="23" y="116"/>
                        <a:pt x="24" y="116"/>
                        <a:pt x="24" y="115"/>
                      </a:cubicBezTo>
                      <a:close/>
                      <a:moveTo>
                        <a:pt x="21" y="127"/>
                      </a:moveTo>
                      <a:cubicBezTo>
                        <a:pt x="21" y="125"/>
                        <a:pt x="22" y="124"/>
                        <a:pt x="22" y="123"/>
                      </a:cubicBezTo>
                      <a:cubicBezTo>
                        <a:pt x="22" y="122"/>
                        <a:pt x="22" y="121"/>
                        <a:pt x="21" y="121"/>
                      </a:cubicBezTo>
                      <a:cubicBezTo>
                        <a:pt x="20" y="121"/>
                        <a:pt x="20" y="121"/>
                        <a:pt x="19" y="122"/>
                      </a:cubicBezTo>
                      <a:cubicBezTo>
                        <a:pt x="19" y="123"/>
                        <a:pt x="19" y="124"/>
                        <a:pt x="18" y="126"/>
                      </a:cubicBezTo>
                      <a:cubicBezTo>
                        <a:pt x="18" y="127"/>
                        <a:pt x="18" y="127"/>
                        <a:pt x="19" y="128"/>
                      </a:cubicBezTo>
                      <a:cubicBezTo>
                        <a:pt x="20" y="128"/>
                        <a:pt x="21" y="127"/>
                        <a:pt x="21" y="127"/>
                      </a:cubicBezTo>
                      <a:close/>
                      <a:moveTo>
                        <a:pt x="18" y="138"/>
                      </a:moveTo>
                      <a:cubicBezTo>
                        <a:pt x="18" y="137"/>
                        <a:pt x="19" y="136"/>
                        <a:pt x="19" y="134"/>
                      </a:cubicBezTo>
                      <a:cubicBezTo>
                        <a:pt x="19" y="133"/>
                        <a:pt x="19" y="133"/>
                        <a:pt x="18" y="132"/>
                      </a:cubicBezTo>
                      <a:cubicBezTo>
                        <a:pt x="17" y="132"/>
                        <a:pt x="16" y="133"/>
                        <a:pt x="16" y="134"/>
                      </a:cubicBezTo>
                      <a:cubicBezTo>
                        <a:pt x="16" y="135"/>
                        <a:pt x="15" y="136"/>
                        <a:pt x="15" y="137"/>
                      </a:cubicBezTo>
                      <a:cubicBezTo>
                        <a:pt x="15" y="138"/>
                        <a:pt x="15" y="139"/>
                        <a:pt x="16" y="139"/>
                      </a:cubicBezTo>
                      <a:cubicBezTo>
                        <a:pt x="17" y="139"/>
                        <a:pt x="18" y="139"/>
                        <a:pt x="18" y="138"/>
                      </a:cubicBezTo>
                      <a:close/>
                      <a:moveTo>
                        <a:pt x="15" y="150"/>
                      </a:moveTo>
                      <a:cubicBezTo>
                        <a:pt x="16" y="149"/>
                        <a:pt x="16" y="147"/>
                        <a:pt x="16" y="146"/>
                      </a:cubicBezTo>
                      <a:cubicBezTo>
                        <a:pt x="16" y="145"/>
                        <a:pt x="16" y="144"/>
                        <a:pt x="15" y="144"/>
                      </a:cubicBezTo>
                      <a:cubicBezTo>
                        <a:pt x="14" y="144"/>
                        <a:pt x="13" y="145"/>
                        <a:pt x="13" y="145"/>
                      </a:cubicBezTo>
                      <a:cubicBezTo>
                        <a:pt x="13" y="147"/>
                        <a:pt x="13" y="148"/>
                        <a:pt x="12" y="149"/>
                      </a:cubicBezTo>
                      <a:cubicBezTo>
                        <a:pt x="12" y="150"/>
                        <a:pt x="13" y="151"/>
                        <a:pt x="14" y="151"/>
                      </a:cubicBezTo>
                      <a:cubicBezTo>
                        <a:pt x="14" y="151"/>
                        <a:pt x="15" y="151"/>
                        <a:pt x="15" y="150"/>
                      </a:cubicBezTo>
                      <a:close/>
                      <a:moveTo>
                        <a:pt x="13" y="162"/>
                      </a:moveTo>
                      <a:cubicBezTo>
                        <a:pt x="13" y="160"/>
                        <a:pt x="13" y="159"/>
                        <a:pt x="14" y="158"/>
                      </a:cubicBezTo>
                      <a:cubicBezTo>
                        <a:pt x="14" y="157"/>
                        <a:pt x="13" y="156"/>
                        <a:pt x="13" y="156"/>
                      </a:cubicBezTo>
                      <a:cubicBezTo>
                        <a:pt x="12" y="156"/>
                        <a:pt x="11" y="156"/>
                        <a:pt x="11" y="157"/>
                      </a:cubicBezTo>
                      <a:cubicBezTo>
                        <a:pt x="11" y="159"/>
                        <a:pt x="10" y="160"/>
                        <a:pt x="10" y="161"/>
                      </a:cubicBezTo>
                      <a:cubicBezTo>
                        <a:pt x="10" y="162"/>
                        <a:pt x="10" y="163"/>
                        <a:pt x="11" y="163"/>
                      </a:cubicBezTo>
                      <a:cubicBezTo>
                        <a:pt x="12" y="163"/>
                        <a:pt x="13" y="163"/>
                        <a:pt x="13" y="162"/>
                      </a:cubicBezTo>
                      <a:close/>
                      <a:moveTo>
                        <a:pt x="11" y="174"/>
                      </a:moveTo>
                      <a:cubicBezTo>
                        <a:pt x="11" y="172"/>
                        <a:pt x="11" y="171"/>
                        <a:pt x="12" y="170"/>
                      </a:cubicBezTo>
                      <a:cubicBezTo>
                        <a:pt x="12" y="169"/>
                        <a:pt x="11" y="168"/>
                        <a:pt x="10" y="168"/>
                      </a:cubicBezTo>
                      <a:cubicBezTo>
                        <a:pt x="9" y="168"/>
                        <a:pt x="9" y="168"/>
                        <a:pt x="9" y="169"/>
                      </a:cubicBezTo>
                      <a:cubicBezTo>
                        <a:pt x="8" y="170"/>
                        <a:pt x="8" y="172"/>
                        <a:pt x="8" y="173"/>
                      </a:cubicBezTo>
                      <a:cubicBezTo>
                        <a:pt x="8" y="174"/>
                        <a:pt x="8" y="175"/>
                        <a:pt x="9" y="175"/>
                      </a:cubicBezTo>
                      <a:cubicBezTo>
                        <a:pt x="10" y="175"/>
                        <a:pt x="11" y="174"/>
                        <a:pt x="11" y="174"/>
                      </a:cubicBezTo>
                      <a:close/>
                      <a:moveTo>
                        <a:pt x="9" y="186"/>
                      </a:moveTo>
                      <a:cubicBezTo>
                        <a:pt x="9" y="184"/>
                        <a:pt x="9" y="183"/>
                        <a:pt x="10" y="182"/>
                      </a:cubicBezTo>
                      <a:cubicBezTo>
                        <a:pt x="10" y="181"/>
                        <a:pt x="9" y="180"/>
                        <a:pt x="8" y="180"/>
                      </a:cubicBezTo>
                      <a:cubicBezTo>
                        <a:pt x="8" y="180"/>
                        <a:pt x="7" y="180"/>
                        <a:pt x="7" y="181"/>
                      </a:cubicBezTo>
                      <a:cubicBezTo>
                        <a:pt x="6" y="182"/>
                        <a:pt x="6" y="184"/>
                        <a:pt x="6" y="185"/>
                      </a:cubicBezTo>
                      <a:cubicBezTo>
                        <a:pt x="6" y="186"/>
                        <a:pt x="7" y="187"/>
                        <a:pt x="7" y="187"/>
                      </a:cubicBezTo>
                      <a:cubicBezTo>
                        <a:pt x="8" y="187"/>
                        <a:pt x="9" y="186"/>
                        <a:pt x="9" y="186"/>
                      </a:cubicBezTo>
                      <a:close/>
                      <a:moveTo>
                        <a:pt x="7" y="197"/>
                      </a:moveTo>
                      <a:cubicBezTo>
                        <a:pt x="8" y="196"/>
                        <a:pt x="8" y="195"/>
                        <a:pt x="8" y="193"/>
                      </a:cubicBezTo>
                      <a:cubicBezTo>
                        <a:pt x="8" y="193"/>
                        <a:pt x="7" y="192"/>
                        <a:pt x="7" y="192"/>
                      </a:cubicBezTo>
                      <a:cubicBezTo>
                        <a:pt x="6" y="192"/>
                        <a:pt x="5" y="192"/>
                        <a:pt x="5" y="193"/>
                      </a:cubicBezTo>
                      <a:cubicBezTo>
                        <a:pt x="5" y="194"/>
                        <a:pt x="5" y="196"/>
                        <a:pt x="4" y="197"/>
                      </a:cubicBezTo>
                      <a:cubicBezTo>
                        <a:pt x="4" y="198"/>
                        <a:pt x="5" y="199"/>
                        <a:pt x="6" y="199"/>
                      </a:cubicBezTo>
                      <a:cubicBezTo>
                        <a:pt x="7" y="199"/>
                        <a:pt x="7" y="198"/>
                        <a:pt x="7" y="197"/>
                      </a:cubicBezTo>
                      <a:close/>
                      <a:moveTo>
                        <a:pt x="6" y="209"/>
                      </a:moveTo>
                      <a:cubicBezTo>
                        <a:pt x="6" y="208"/>
                        <a:pt x="6" y="207"/>
                        <a:pt x="7" y="205"/>
                      </a:cubicBezTo>
                      <a:cubicBezTo>
                        <a:pt x="7" y="205"/>
                        <a:pt x="6" y="204"/>
                        <a:pt x="5" y="204"/>
                      </a:cubicBezTo>
                      <a:cubicBezTo>
                        <a:pt x="4" y="204"/>
                        <a:pt x="4" y="204"/>
                        <a:pt x="4" y="205"/>
                      </a:cubicBezTo>
                      <a:cubicBezTo>
                        <a:pt x="3" y="206"/>
                        <a:pt x="3" y="208"/>
                        <a:pt x="3" y="209"/>
                      </a:cubicBezTo>
                      <a:cubicBezTo>
                        <a:pt x="3" y="210"/>
                        <a:pt x="4" y="211"/>
                        <a:pt x="5" y="211"/>
                      </a:cubicBezTo>
                      <a:cubicBezTo>
                        <a:pt x="5" y="211"/>
                        <a:pt x="6" y="210"/>
                        <a:pt x="6" y="209"/>
                      </a:cubicBezTo>
                      <a:close/>
                      <a:moveTo>
                        <a:pt x="5" y="221"/>
                      </a:moveTo>
                      <a:cubicBezTo>
                        <a:pt x="5" y="220"/>
                        <a:pt x="5" y="219"/>
                        <a:pt x="5" y="217"/>
                      </a:cubicBezTo>
                      <a:cubicBezTo>
                        <a:pt x="6" y="217"/>
                        <a:pt x="5" y="216"/>
                        <a:pt x="4" y="216"/>
                      </a:cubicBezTo>
                      <a:cubicBezTo>
                        <a:pt x="3" y="216"/>
                        <a:pt x="3" y="216"/>
                        <a:pt x="2" y="217"/>
                      </a:cubicBezTo>
                      <a:cubicBezTo>
                        <a:pt x="2" y="219"/>
                        <a:pt x="2" y="220"/>
                        <a:pt x="2" y="221"/>
                      </a:cubicBezTo>
                      <a:cubicBezTo>
                        <a:pt x="2" y="222"/>
                        <a:pt x="3" y="223"/>
                        <a:pt x="4" y="223"/>
                      </a:cubicBezTo>
                      <a:cubicBezTo>
                        <a:pt x="4" y="223"/>
                        <a:pt x="5" y="222"/>
                        <a:pt x="5" y="221"/>
                      </a:cubicBezTo>
                      <a:close/>
                      <a:moveTo>
                        <a:pt x="4" y="233"/>
                      </a:moveTo>
                      <a:cubicBezTo>
                        <a:pt x="4" y="232"/>
                        <a:pt x="4" y="231"/>
                        <a:pt x="5" y="229"/>
                      </a:cubicBezTo>
                      <a:cubicBezTo>
                        <a:pt x="5" y="229"/>
                        <a:pt x="4" y="228"/>
                        <a:pt x="3" y="228"/>
                      </a:cubicBezTo>
                      <a:cubicBezTo>
                        <a:pt x="2" y="228"/>
                        <a:pt x="2" y="228"/>
                        <a:pt x="2" y="229"/>
                      </a:cubicBezTo>
                      <a:cubicBezTo>
                        <a:pt x="2" y="231"/>
                        <a:pt x="1" y="232"/>
                        <a:pt x="1" y="233"/>
                      </a:cubicBezTo>
                      <a:cubicBezTo>
                        <a:pt x="1" y="234"/>
                        <a:pt x="2" y="235"/>
                        <a:pt x="3" y="235"/>
                      </a:cubicBezTo>
                      <a:cubicBezTo>
                        <a:pt x="4" y="235"/>
                        <a:pt x="4" y="234"/>
                        <a:pt x="4" y="233"/>
                      </a:cubicBezTo>
                      <a:close/>
                      <a:moveTo>
                        <a:pt x="4" y="245"/>
                      </a:moveTo>
                      <a:cubicBezTo>
                        <a:pt x="4" y="244"/>
                        <a:pt x="4" y="243"/>
                        <a:pt x="4" y="241"/>
                      </a:cubicBezTo>
                      <a:cubicBezTo>
                        <a:pt x="4" y="241"/>
                        <a:pt x="3" y="240"/>
                        <a:pt x="3" y="240"/>
                      </a:cubicBezTo>
                      <a:cubicBezTo>
                        <a:pt x="2" y="240"/>
                        <a:pt x="1" y="241"/>
                        <a:pt x="1" y="241"/>
                      </a:cubicBezTo>
                      <a:cubicBezTo>
                        <a:pt x="1" y="243"/>
                        <a:pt x="1" y="244"/>
                        <a:pt x="1" y="245"/>
                      </a:cubicBezTo>
                      <a:cubicBezTo>
                        <a:pt x="1" y="246"/>
                        <a:pt x="1" y="247"/>
                        <a:pt x="2" y="247"/>
                      </a:cubicBezTo>
                      <a:cubicBezTo>
                        <a:pt x="3" y="247"/>
                        <a:pt x="4" y="246"/>
                        <a:pt x="4" y="245"/>
                      </a:cubicBezTo>
                      <a:close/>
                      <a:moveTo>
                        <a:pt x="3" y="258"/>
                      </a:moveTo>
                      <a:cubicBezTo>
                        <a:pt x="4" y="256"/>
                        <a:pt x="4" y="255"/>
                        <a:pt x="4" y="254"/>
                      </a:cubicBezTo>
                      <a:cubicBezTo>
                        <a:pt x="4" y="253"/>
                        <a:pt x="3" y="252"/>
                        <a:pt x="2" y="252"/>
                      </a:cubicBezTo>
                      <a:cubicBezTo>
                        <a:pt x="1" y="252"/>
                        <a:pt x="1" y="253"/>
                        <a:pt x="1" y="253"/>
                      </a:cubicBezTo>
                      <a:cubicBezTo>
                        <a:pt x="1" y="255"/>
                        <a:pt x="1" y="256"/>
                        <a:pt x="0" y="257"/>
                      </a:cubicBezTo>
                      <a:cubicBezTo>
                        <a:pt x="0" y="258"/>
                        <a:pt x="1" y="259"/>
                        <a:pt x="2" y="259"/>
                      </a:cubicBezTo>
                      <a:cubicBezTo>
                        <a:pt x="3" y="259"/>
                        <a:pt x="3" y="258"/>
                        <a:pt x="3" y="258"/>
                      </a:cubicBezTo>
                      <a:close/>
                      <a:moveTo>
                        <a:pt x="3" y="270"/>
                      </a:moveTo>
                      <a:cubicBezTo>
                        <a:pt x="3" y="269"/>
                        <a:pt x="3" y="268"/>
                        <a:pt x="3" y="267"/>
                      </a:cubicBezTo>
                      <a:cubicBezTo>
                        <a:pt x="3" y="267"/>
                        <a:pt x="3" y="266"/>
                        <a:pt x="3" y="266"/>
                      </a:cubicBezTo>
                      <a:cubicBezTo>
                        <a:pt x="3" y="265"/>
                        <a:pt x="3" y="264"/>
                        <a:pt x="2" y="264"/>
                      </a:cubicBezTo>
                      <a:cubicBezTo>
                        <a:pt x="1" y="264"/>
                        <a:pt x="0" y="265"/>
                        <a:pt x="0" y="266"/>
                      </a:cubicBezTo>
                      <a:cubicBezTo>
                        <a:pt x="0" y="266"/>
                        <a:pt x="0" y="267"/>
                        <a:pt x="0" y="267"/>
                      </a:cubicBezTo>
                      <a:cubicBezTo>
                        <a:pt x="0" y="268"/>
                        <a:pt x="0" y="269"/>
                        <a:pt x="0" y="270"/>
                      </a:cubicBezTo>
                      <a:cubicBezTo>
                        <a:pt x="0" y="270"/>
                        <a:pt x="1" y="271"/>
                        <a:pt x="2" y="271"/>
                      </a:cubicBezTo>
                      <a:cubicBezTo>
                        <a:pt x="3" y="271"/>
                        <a:pt x="3" y="270"/>
                        <a:pt x="3" y="270"/>
                      </a:cubicBezTo>
                      <a:close/>
                      <a:moveTo>
                        <a:pt x="4" y="282"/>
                      </a:moveTo>
                      <a:cubicBezTo>
                        <a:pt x="4" y="280"/>
                        <a:pt x="4" y="279"/>
                        <a:pt x="3" y="278"/>
                      </a:cubicBezTo>
                      <a:cubicBezTo>
                        <a:pt x="3" y="277"/>
                        <a:pt x="3" y="276"/>
                        <a:pt x="2" y="276"/>
                      </a:cubicBezTo>
                      <a:cubicBezTo>
                        <a:pt x="1" y="276"/>
                        <a:pt x="0" y="277"/>
                        <a:pt x="0" y="278"/>
                      </a:cubicBezTo>
                      <a:cubicBezTo>
                        <a:pt x="1" y="279"/>
                        <a:pt x="1" y="280"/>
                        <a:pt x="1" y="282"/>
                      </a:cubicBezTo>
                      <a:cubicBezTo>
                        <a:pt x="1" y="283"/>
                        <a:pt x="1" y="283"/>
                        <a:pt x="2" y="283"/>
                      </a:cubicBezTo>
                      <a:cubicBezTo>
                        <a:pt x="3" y="283"/>
                        <a:pt x="4" y="282"/>
                        <a:pt x="4" y="282"/>
                      </a:cubicBezTo>
                      <a:close/>
                      <a:moveTo>
                        <a:pt x="4" y="294"/>
                      </a:moveTo>
                      <a:cubicBezTo>
                        <a:pt x="4" y="292"/>
                        <a:pt x="4" y="291"/>
                        <a:pt x="4" y="290"/>
                      </a:cubicBezTo>
                      <a:cubicBezTo>
                        <a:pt x="4" y="289"/>
                        <a:pt x="3" y="288"/>
                        <a:pt x="2" y="288"/>
                      </a:cubicBezTo>
                      <a:cubicBezTo>
                        <a:pt x="1" y="288"/>
                        <a:pt x="1" y="289"/>
                        <a:pt x="1" y="290"/>
                      </a:cubicBezTo>
                      <a:cubicBezTo>
                        <a:pt x="1" y="291"/>
                        <a:pt x="1" y="292"/>
                        <a:pt x="1" y="294"/>
                      </a:cubicBezTo>
                      <a:cubicBezTo>
                        <a:pt x="1" y="295"/>
                        <a:pt x="2" y="295"/>
                        <a:pt x="3" y="295"/>
                      </a:cubicBezTo>
                      <a:cubicBezTo>
                        <a:pt x="3" y="295"/>
                        <a:pt x="4" y="295"/>
                        <a:pt x="4" y="294"/>
                      </a:cubicBezTo>
                      <a:close/>
                      <a:moveTo>
                        <a:pt x="5" y="306"/>
                      </a:moveTo>
                      <a:cubicBezTo>
                        <a:pt x="5" y="304"/>
                        <a:pt x="4" y="303"/>
                        <a:pt x="4" y="302"/>
                      </a:cubicBezTo>
                      <a:cubicBezTo>
                        <a:pt x="4" y="301"/>
                        <a:pt x="4" y="300"/>
                        <a:pt x="3" y="300"/>
                      </a:cubicBezTo>
                      <a:cubicBezTo>
                        <a:pt x="2" y="300"/>
                        <a:pt x="1" y="301"/>
                        <a:pt x="1" y="302"/>
                      </a:cubicBezTo>
                      <a:cubicBezTo>
                        <a:pt x="1" y="303"/>
                        <a:pt x="2" y="305"/>
                        <a:pt x="2" y="306"/>
                      </a:cubicBezTo>
                      <a:cubicBezTo>
                        <a:pt x="2" y="307"/>
                        <a:pt x="2" y="307"/>
                        <a:pt x="3" y="307"/>
                      </a:cubicBezTo>
                      <a:cubicBezTo>
                        <a:pt x="4" y="307"/>
                        <a:pt x="5" y="307"/>
                        <a:pt x="5" y="306"/>
                      </a:cubicBezTo>
                      <a:close/>
                      <a:moveTo>
                        <a:pt x="5" y="318"/>
                      </a:moveTo>
                      <a:cubicBezTo>
                        <a:pt x="5" y="316"/>
                        <a:pt x="5" y="315"/>
                        <a:pt x="5" y="314"/>
                      </a:cubicBezTo>
                      <a:cubicBezTo>
                        <a:pt x="5" y="313"/>
                        <a:pt x="4" y="312"/>
                        <a:pt x="4" y="312"/>
                      </a:cubicBezTo>
                      <a:cubicBezTo>
                        <a:pt x="3" y="312"/>
                        <a:pt x="2" y="313"/>
                        <a:pt x="2" y="314"/>
                      </a:cubicBezTo>
                      <a:cubicBezTo>
                        <a:pt x="2" y="315"/>
                        <a:pt x="2" y="317"/>
                        <a:pt x="2" y="318"/>
                      </a:cubicBezTo>
                      <a:cubicBezTo>
                        <a:pt x="3" y="319"/>
                        <a:pt x="3" y="319"/>
                        <a:pt x="4" y="319"/>
                      </a:cubicBezTo>
                      <a:cubicBezTo>
                        <a:pt x="5" y="319"/>
                        <a:pt x="6" y="319"/>
                        <a:pt x="5" y="318"/>
                      </a:cubicBezTo>
                      <a:close/>
                      <a:moveTo>
                        <a:pt x="7" y="330"/>
                      </a:moveTo>
                      <a:cubicBezTo>
                        <a:pt x="6" y="328"/>
                        <a:pt x="6" y="327"/>
                        <a:pt x="6" y="326"/>
                      </a:cubicBezTo>
                      <a:cubicBezTo>
                        <a:pt x="6" y="325"/>
                        <a:pt x="5" y="324"/>
                        <a:pt x="5" y="324"/>
                      </a:cubicBezTo>
                      <a:cubicBezTo>
                        <a:pt x="4" y="324"/>
                        <a:pt x="3" y="325"/>
                        <a:pt x="3" y="326"/>
                      </a:cubicBezTo>
                      <a:cubicBezTo>
                        <a:pt x="3" y="327"/>
                        <a:pt x="3" y="329"/>
                        <a:pt x="4" y="330"/>
                      </a:cubicBezTo>
                      <a:cubicBezTo>
                        <a:pt x="4" y="331"/>
                        <a:pt x="4" y="331"/>
                        <a:pt x="5" y="331"/>
                      </a:cubicBezTo>
                      <a:cubicBezTo>
                        <a:pt x="6" y="331"/>
                        <a:pt x="7" y="331"/>
                        <a:pt x="7" y="330"/>
                      </a:cubicBezTo>
                      <a:close/>
                      <a:moveTo>
                        <a:pt x="8" y="342"/>
                      </a:moveTo>
                      <a:cubicBezTo>
                        <a:pt x="8" y="340"/>
                        <a:pt x="8" y="339"/>
                        <a:pt x="7" y="338"/>
                      </a:cubicBezTo>
                      <a:cubicBezTo>
                        <a:pt x="7" y="337"/>
                        <a:pt x="7" y="336"/>
                        <a:pt x="6" y="336"/>
                      </a:cubicBezTo>
                      <a:cubicBezTo>
                        <a:pt x="5" y="336"/>
                        <a:pt x="4" y="337"/>
                        <a:pt x="5" y="338"/>
                      </a:cubicBezTo>
                      <a:cubicBezTo>
                        <a:pt x="5" y="339"/>
                        <a:pt x="5" y="341"/>
                        <a:pt x="5" y="342"/>
                      </a:cubicBezTo>
                      <a:cubicBezTo>
                        <a:pt x="5" y="343"/>
                        <a:pt x="6" y="343"/>
                        <a:pt x="7" y="343"/>
                      </a:cubicBezTo>
                      <a:cubicBezTo>
                        <a:pt x="8" y="343"/>
                        <a:pt x="8" y="343"/>
                        <a:pt x="8" y="342"/>
                      </a:cubicBezTo>
                      <a:close/>
                      <a:moveTo>
                        <a:pt x="10" y="354"/>
                      </a:moveTo>
                      <a:cubicBezTo>
                        <a:pt x="9" y="352"/>
                        <a:pt x="9" y="351"/>
                        <a:pt x="9" y="350"/>
                      </a:cubicBezTo>
                      <a:cubicBezTo>
                        <a:pt x="9" y="349"/>
                        <a:pt x="8" y="348"/>
                        <a:pt x="7" y="348"/>
                      </a:cubicBezTo>
                      <a:cubicBezTo>
                        <a:pt x="7" y="348"/>
                        <a:pt x="6" y="349"/>
                        <a:pt x="6" y="350"/>
                      </a:cubicBezTo>
                      <a:cubicBezTo>
                        <a:pt x="6" y="351"/>
                        <a:pt x="6" y="353"/>
                        <a:pt x="7" y="354"/>
                      </a:cubicBezTo>
                      <a:cubicBezTo>
                        <a:pt x="7" y="355"/>
                        <a:pt x="8" y="355"/>
                        <a:pt x="8" y="355"/>
                      </a:cubicBezTo>
                      <a:cubicBezTo>
                        <a:pt x="9" y="355"/>
                        <a:pt x="10" y="354"/>
                        <a:pt x="10" y="354"/>
                      </a:cubicBezTo>
                      <a:close/>
                      <a:moveTo>
                        <a:pt x="12" y="366"/>
                      </a:moveTo>
                      <a:cubicBezTo>
                        <a:pt x="11" y="364"/>
                        <a:pt x="11" y="363"/>
                        <a:pt x="11" y="362"/>
                      </a:cubicBezTo>
                      <a:cubicBezTo>
                        <a:pt x="11" y="361"/>
                        <a:pt x="10" y="360"/>
                        <a:pt x="9" y="360"/>
                      </a:cubicBezTo>
                      <a:cubicBezTo>
                        <a:pt x="8" y="360"/>
                        <a:pt x="8" y="361"/>
                        <a:pt x="8" y="362"/>
                      </a:cubicBezTo>
                      <a:cubicBezTo>
                        <a:pt x="8" y="363"/>
                        <a:pt x="8" y="365"/>
                        <a:pt x="9" y="366"/>
                      </a:cubicBezTo>
                      <a:cubicBezTo>
                        <a:pt x="9" y="367"/>
                        <a:pt x="10" y="367"/>
                        <a:pt x="10" y="367"/>
                      </a:cubicBezTo>
                      <a:cubicBezTo>
                        <a:pt x="11" y="367"/>
                        <a:pt x="12" y="366"/>
                        <a:pt x="12" y="366"/>
                      </a:cubicBezTo>
                      <a:close/>
                      <a:moveTo>
                        <a:pt x="14" y="377"/>
                      </a:moveTo>
                      <a:cubicBezTo>
                        <a:pt x="14" y="376"/>
                        <a:pt x="13" y="375"/>
                        <a:pt x="13" y="373"/>
                      </a:cubicBezTo>
                      <a:cubicBezTo>
                        <a:pt x="13" y="373"/>
                        <a:pt x="12" y="372"/>
                        <a:pt x="11" y="372"/>
                      </a:cubicBezTo>
                      <a:cubicBezTo>
                        <a:pt x="10" y="372"/>
                        <a:pt x="10" y="373"/>
                        <a:pt x="10" y="374"/>
                      </a:cubicBezTo>
                      <a:cubicBezTo>
                        <a:pt x="10" y="375"/>
                        <a:pt x="11" y="377"/>
                        <a:pt x="11" y="378"/>
                      </a:cubicBezTo>
                      <a:cubicBezTo>
                        <a:pt x="11" y="379"/>
                        <a:pt x="12" y="379"/>
                        <a:pt x="13" y="379"/>
                      </a:cubicBezTo>
                      <a:cubicBezTo>
                        <a:pt x="13" y="379"/>
                        <a:pt x="14" y="378"/>
                        <a:pt x="14" y="377"/>
                      </a:cubicBezTo>
                      <a:close/>
                      <a:moveTo>
                        <a:pt x="16" y="389"/>
                      </a:moveTo>
                      <a:cubicBezTo>
                        <a:pt x="16" y="388"/>
                        <a:pt x="16" y="387"/>
                        <a:pt x="15" y="385"/>
                      </a:cubicBezTo>
                      <a:cubicBezTo>
                        <a:pt x="15" y="384"/>
                        <a:pt x="14" y="384"/>
                        <a:pt x="14" y="384"/>
                      </a:cubicBezTo>
                      <a:cubicBezTo>
                        <a:pt x="13" y="384"/>
                        <a:pt x="12" y="385"/>
                        <a:pt x="12" y="386"/>
                      </a:cubicBezTo>
                      <a:cubicBezTo>
                        <a:pt x="13" y="387"/>
                        <a:pt x="13" y="389"/>
                        <a:pt x="13" y="390"/>
                      </a:cubicBezTo>
                      <a:cubicBezTo>
                        <a:pt x="14" y="391"/>
                        <a:pt x="14" y="391"/>
                        <a:pt x="15" y="391"/>
                      </a:cubicBezTo>
                      <a:cubicBezTo>
                        <a:pt x="16" y="391"/>
                        <a:pt x="16" y="390"/>
                        <a:pt x="16" y="389"/>
                      </a:cubicBezTo>
                      <a:close/>
                      <a:moveTo>
                        <a:pt x="19" y="401"/>
                      </a:moveTo>
                      <a:cubicBezTo>
                        <a:pt x="19" y="400"/>
                        <a:pt x="18" y="398"/>
                        <a:pt x="18" y="397"/>
                      </a:cubicBezTo>
                      <a:cubicBezTo>
                        <a:pt x="18" y="396"/>
                        <a:pt x="17" y="396"/>
                        <a:pt x="16" y="396"/>
                      </a:cubicBezTo>
                      <a:cubicBezTo>
                        <a:pt x="15" y="396"/>
                        <a:pt x="15" y="397"/>
                        <a:pt x="15" y="398"/>
                      </a:cubicBezTo>
                      <a:cubicBezTo>
                        <a:pt x="16" y="399"/>
                        <a:pt x="16" y="400"/>
                        <a:pt x="16" y="402"/>
                      </a:cubicBezTo>
                      <a:cubicBezTo>
                        <a:pt x="16" y="402"/>
                        <a:pt x="17" y="403"/>
                        <a:pt x="18" y="403"/>
                      </a:cubicBezTo>
                      <a:cubicBezTo>
                        <a:pt x="19" y="402"/>
                        <a:pt x="19" y="402"/>
                        <a:pt x="19" y="401"/>
                      </a:cubicBezTo>
                      <a:close/>
                      <a:moveTo>
                        <a:pt x="22" y="412"/>
                      </a:moveTo>
                      <a:cubicBezTo>
                        <a:pt x="22" y="411"/>
                        <a:pt x="21" y="410"/>
                        <a:pt x="21" y="409"/>
                      </a:cubicBezTo>
                      <a:cubicBezTo>
                        <a:pt x="21" y="408"/>
                        <a:pt x="20" y="407"/>
                        <a:pt x="19" y="408"/>
                      </a:cubicBezTo>
                      <a:cubicBezTo>
                        <a:pt x="18" y="408"/>
                        <a:pt x="18" y="409"/>
                        <a:pt x="18" y="409"/>
                      </a:cubicBezTo>
                      <a:cubicBezTo>
                        <a:pt x="19" y="411"/>
                        <a:pt x="19" y="412"/>
                        <a:pt x="19" y="413"/>
                      </a:cubicBezTo>
                      <a:cubicBezTo>
                        <a:pt x="20" y="414"/>
                        <a:pt x="20" y="415"/>
                        <a:pt x="21" y="414"/>
                      </a:cubicBezTo>
                      <a:cubicBezTo>
                        <a:pt x="22" y="414"/>
                        <a:pt x="22" y="413"/>
                        <a:pt x="22" y="412"/>
                      </a:cubicBezTo>
                      <a:close/>
                      <a:moveTo>
                        <a:pt x="26" y="424"/>
                      </a:moveTo>
                      <a:cubicBezTo>
                        <a:pt x="25" y="423"/>
                        <a:pt x="25" y="421"/>
                        <a:pt x="24" y="420"/>
                      </a:cubicBezTo>
                      <a:cubicBezTo>
                        <a:pt x="24" y="419"/>
                        <a:pt x="23" y="419"/>
                        <a:pt x="23" y="419"/>
                      </a:cubicBezTo>
                      <a:cubicBezTo>
                        <a:pt x="22" y="419"/>
                        <a:pt x="21" y="420"/>
                        <a:pt x="22" y="421"/>
                      </a:cubicBezTo>
                      <a:cubicBezTo>
                        <a:pt x="22" y="422"/>
                        <a:pt x="22" y="424"/>
                        <a:pt x="23" y="425"/>
                      </a:cubicBezTo>
                      <a:cubicBezTo>
                        <a:pt x="23" y="426"/>
                        <a:pt x="24" y="426"/>
                        <a:pt x="25" y="426"/>
                      </a:cubicBezTo>
                      <a:cubicBezTo>
                        <a:pt x="26" y="426"/>
                        <a:pt x="26" y="425"/>
                        <a:pt x="26" y="424"/>
                      </a:cubicBezTo>
                      <a:close/>
                      <a:moveTo>
                        <a:pt x="30" y="435"/>
                      </a:moveTo>
                      <a:cubicBezTo>
                        <a:pt x="29" y="434"/>
                        <a:pt x="29" y="433"/>
                        <a:pt x="28" y="432"/>
                      </a:cubicBezTo>
                      <a:cubicBezTo>
                        <a:pt x="28" y="431"/>
                        <a:pt x="27" y="430"/>
                        <a:pt x="26" y="431"/>
                      </a:cubicBezTo>
                      <a:cubicBezTo>
                        <a:pt x="26" y="431"/>
                        <a:pt x="25" y="432"/>
                        <a:pt x="25" y="433"/>
                      </a:cubicBezTo>
                      <a:cubicBezTo>
                        <a:pt x="26" y="434"/>
                        <a:pt x="26" y="435"/>
                        <a:pt x="27" y="436"/>
                      </a:cubicBezTo>
                      <a:cubicBezTo>
                        <a:pt x="27" y="437"/>
                        <a:pt x="28" y="438"/>
                        <a:pt x="29" y="437"/>
                      </a:cubicBezTo>
                      <a:cubicBezTo>
                        <a:pt x="29" y="437"/>
                        <a:pt x="30" y="436"/>
                        <a:pt x="30" y="435"/>
                      </a:cubicBezTo>
                      <a:close/>
                      <a:moveTo>
                        <a:pt x="34" y="447"/>
                      </a:moveTo>
                      <a:cubicBezTo>
                        <a:pt x="33" y="445"/>
                        <a:pt x="33" y="444"/>
                        <a:pt x="32" y="443"/>
                      </a:cubicBezTo>
                      <a:cubicBezTo>
                        <a:pt x="32" y="442"/>
                        <a:pt x="31" y="442"/>
                        <a:pt x="30" y="442"/>
                      </a:cubicBezTo>
                      <a:cubicBezTo>
                        <a:pt x="30" y="442"/>
                        <a:pt x="29" y="443"/>
                        <a:pt x="30" y="444"/>
                      </a:cubicBezTo>
                      <a:cubicBezTo>
                        <a:pt x="30" y="445"/>
                        <a:pt x="31" y="447"/>
                        <a:pt x="31" y="448"/>
                      </a:cubicBezTo>
                      <a:cubicBezTo>
                        <a:pt x="31" y="449"/>
                        <a:pt x="32" y="449"/>
                        <a:pt x="33" y="449"/>
                      </a:cubicBezTo>
                      <a:cubicBezTo>
                        <a:pt x="34" y="448"/>
                        <a:pt x="34" y="447"/>
                        <a:pt x="34" y="447"/>
                      </a:cubicBezTo>
                      <a:close/>
                      <a:moveTo>
                        <a:pt x="38" y="458"/>
                      </a:moveTo>
                      <a:cubicBezTo>
                        <a:pt x="38" y="457"/>
                        <a:pt x="37" y="455"/>
                        <a:pt x="37" y="454"/>
                      </a:cubicBezTo>
                      <a:cubicBezTo>
                        <a:pt x="37" y="453"/>
                        <a:pt x="36" y="453"/>
                        <a:pt x="35" y="453"/>
                      </a:cubicBezTo>
                      <a:cubicBezTo>
                        <a:pt x="34" y="454"/>
                        <a:pt x="34" y="454"/>
                        <a:pt x="34" y="455"/>
                      </a:cubicBezTo>
                      <a:cubicBezTo>
                        <a:pt x="35" y="456"/>
                        <a:pt x="35" y="458"/>
                        <a:pt x="36" y="459"/>
                      </a:cubicBezTo>
                      <a:cubicBezTo>
                        <a:pt x="36" y="460"/>
                        <a:pt x="37" y="460"/>
                        <a:pt x="38" y="460"/>
                      </a:cubicBezTo>
                      <a:cubicBezTo>
                        <a:pt x="38" y="459"/>
                        <a:pt x="39" y="458"/>
                        <a:pt x="38" y="458"/>
                      </a:cubicBezTo>
                      <a:close/>
                      <a:moveTo>
                        <a:pt x="44" y="469"/>
                      </a:moveTo>
                      <a:cubicBezTo>
                        <a:pt x="43" y="467"/>
                        <a:pt x="42" y="466"/>
                        <a:pt x="42" y="465"/>
                      </a:cubicBezTo>
                      <a:cubicBezTo>
                        <a:pt x="42" y="464"/>
                        <a:pt x="41" y="464"/>
                        <a:pt x="40" y="464"/>
                      </a:cubicBezTo>
                      <a:cubicBezTo>
                        <a:pt x="39" y="465"/>
                        <a:pt x="39" y="466"/>
                        <a:pt x="39" y="466"/>
                      </a:cubicBezTo>
                      <a:cubicBezTo>
                        <a:pt x="40" y="468"/>
                        <a:pt x="40" y="469"/>
                        <a:pt x="41" y="470"/>
                      </a:cubicBezTo>
                      <a:cubicBezTo>
                        <a:pt x="41" y="471"/>
                        <a:pt x="42" y="471"/>
                        <a:pt x="43" y="471"/>
                      </a:cubicBezTo>
                      <a:cubicBezTo>
                        <a:pt x="44" y="470"/>
                        <a:pt x="44" y="469"/>
                        <a:pt x="44" y="469"/>
                      </a:cubicBezTo>
                      <a:close/>
                      <a:moveTo>
                        <a:pt x="49" y="479"/>
                      </a:moveTo>
                      <a:cubicBezTo>
                        <a:pt x="49" y="478"/>
                        <a:pt x="48" y="477"/>
                        <a:pt x="47" y="476"/>
                      </a:cubicBezTo>
                      <a:cubicBezTo>
                        <a:pt x="47" y="475"/>
                        <a:pt x="46" y="475"/>
                        <a:pt x="45" y="475"/>
                      </a:cubicBezTo>
                      <a:cubicBezTo>
                        <a:pt x="45" y="475"/>
                        <a:pt x="44" y="476"/>
                        <a:pt x="45" y="477"/>
                      </a:cubicBezTo>
                      <a:cubicBezTo>
                        <a:pt x="45" y="478"/>
                        <a:pt x="46" y="479"/>
                        <a:pt x="47" y="481"/>
                      </a:cubicBezTo>
                      <a:cubicBezTo>
                        <a:pt x="47" y="481"/>
                        <a:pt x="48" y="482"/>
                        <a:pt x="49" y="481"/>
                      </a:cubicBezTo>
                      <a:cubicBezTo>
                        <a:pt x="50" y="481"/>
                        <a:pt x="50" y="480"/>
                        <a:pt x="49" y="479"/>
                      </a:cubicBezTo>
                      <a:close/>
                      <a:moveTo>
                        <a:pt x="56" y="489"/>
                      </a:moveTo>
                      <a:cubicBezTo>
                        <a:pt x="55" y="488"/>
                        <a:pt x="54" y="487"/>
                        <a:pt x="53" y="486"/>
                      </a:cubicBezTo>
                      <a:cubicBezTo>
                        <a:pt x="53" y="485"/>
                        <a:pt x="52" y="485"/>
                        <a:pt x="51" y="485"/>
                      </a:cubicBezTo>
                      <a:cubicBezTo>
                        <a:pt x="51" y="486"/>
                        <a:pt x="51" y="487"/>
                        <a:pt x="51" y="488"/>
                      </a:cubicBezTo>
                      <a:cubicBezTo>
                        <a:pt x="52" y="489"/>
                        <a:pt x="52" y="490"/>
                        <a:pt x="53" y="491"/>
                      </a:cubicBezTo>
                      <a:cubicBezTo>
                        <a:pt x="54" y="492"/>
                        <a:pt x="55" y="492"/>
                        <a:pt x="55" y="491"/>
                      </a:cubicBezTo>
                      <a:cubicBezTo>
                        <a:pt x="56" y="491"/>
                        <a:pt x="56" y="490"/>
                        <a:pt x="56" y="489"/>
                      </a:cubicBezTo>
                      <a:close/>
                      <a:moveTo>
                        <a:pt x="63" y="499"/>
                      </a:moveTo>
                      <a:cubicBezTo>
                        <a:pt x="62" y="498"/>
                        <a:pt x="61" y="497"/>
                        <a:pt x="60" y="496"/>
                      </a:cubicBezTo>
                      <a:cubicBezTo>
                        <a:pt x="60" y="495"/>
                        <a:pt x="59" y="495"/>
                        <a:pt x="58" y="496"/>
                      </a:cubicBezTo>
                      <a:cubicBezTo>
                        <a:pt x="57" y="496"/>
                        <a:pt x="57" y="497"/>
                        <a:pt x="58" y="498"/>
                      </a:cubicBezTo>
                      <a:cubicBezTo>
                        <a:pt x="59" y="499"/>
                        <a:pt x="59" y="500"/>
                        <a:pt x="60" y="501"/>
                      </a:cubicBezTo>
                      <a:cubicBezTo>
                        <a:pt x="61" y="502"/>
                        <a:pt x="62" y="502"/>
                        <a:pt x="62" y="501"/>
                      </a:cubicBezTo>
                      <a:cubicBezTo>
                        <a:pt x="63" y="501"/>
                        <a:pt x="63" y="500"/>
                        <a:pt x="63" y="499"/>
                      </a:cubicBezTo>
                      <a:close/>
                      <a:moveTo>
                        <a:pt x="70" y="508"/>
                      </a:moveTo>
                      <a:cubicBezTo>
                        <a:pt x="70" y="507"/>
                        <a:pt x="69" y="506"/>
                        <a:pt x="68" y="505"/>
                      </a:cubicBezTo>
                      <a:cubicBezTo>
                        <a:pt x="67" y="505"/>
                        <a:pt x="66" y="504"/>
                        <a:pt x="66" y="505"/>
                      </a:cubicBezTo>
                      <a:cubicBezTo>
                        <a:pt x="65" y="506"/>
                        <a:pt x="65" y="506"/>
                        <a:pt x="65" y="507"/>
                      </a:cubicBezTo>
                      <a:cubicBezTo>
                        <a:pt x="66" y="508"/>
                        <a:pt x="67" y="509"/>
                        <a:pt x="68" y="510"/>
                      </a:cubicBezTo>
                      <a:cubicBezTo>
                        <a:pt x="69" y="511"/>
                        <a:pt x="70" y="511"/>
                        <a:pt x="70" y="510"/>
                      </a:cubicBezTo>
                      <a:cubicBezTo>
                        <a:pt x="71" y="510"/>
                        <a:pt x="71" y="509"/>
                        <a:pt x="70" y="508"/>
                      </a:cubicBezTo>
                      <a:close/>
                      <a:moveTo>
                        <a:pt x="79" y="516"/>
                      </a:moveTo>
                      <a:cubicBezTo>
                        <a:pt x="78" y="515"/>
                        <a:pt x="77" y="515"/>
                        <a:pt x="76" y="514"/>
                      </a:cubicBezTo>
                      <a:cubicBezTo>
                        <a:pt x="75" y="513"/>
                        <a:pt x="74" y="513"/>
                        <a:pt x="74" y="514"/>
                      </a:cubicBezTo>
                      <a:cubicBezTo>
                        <a:pt x="73" y="514"/>
                        <a:pt x="73" y="515"/>
                        <a:pt x="74" y="516"/>
                      </a:cubicBezTo>
                      <a:cubicBezTo>
                        <a:pt x="75" y="517"/>
                        <a:pt x="76" y="518"/>
                        <a:pt x="77" y="519"/>
                      </a:cubicBezTo>
                      <a:cubicBezTo>
                        <a:pt x="78" y="519"/>
                        <a:pt x="79" y="519"/>
                        <a:pt x="79" y="518"/>
                      </a:cubicBezTo>
                      <a:cubicBezTo>
                        <a:pt x="80" y="518"/>
                        <a:pt x="80" y="517"/>
                        <a:pt x="79" y="516"/>
                      </a:cubicBezTo>
                      <a:close/>
                      <a:moveTo>
                        <a:pt x="89" y="523"/>
                      </a:moveTo>
                      <a:cubicBezTo>
                        <a:pt x="88" y="523"/>
                        <a:pt x="86" y="522"/>
                        <a:pt x="85" y="521"/>
                      </a:cubicBezTo>
                      <a:cubicBezTo>
                        <a:pt x="85" y="521"/>
                        <a:pt x="84" y="521"/>
                        <a:pt x="83" y="521"/>
                      </a:cubicBezTo>
                      <a:cubicBezTo>
                        <a:pt x="83" y="522"/>
                        <a:pt x="83" y="523"/>
                        <a:pt x="84" y="524"/>
                      </a:cubicBezTo>
                      <a:cubicBezTo>
                        <a:pt x="85" y="524"/>
                        <a:pt x="86" y="525"/>
                        <a:pt x="87" y="526"/>
                      </a:cubicBezTo>
                      <a:cubicBezTo>
                        <a:pt x="88" y="526"/>
                        <a:pt x="89" y="526"/>
                        <a:pt x="89" y="525"/>
                      </a:cubicBezTo>
                      <a:cubicBezTo>
                        <a:pt x="90" y="525"/>
                        <a:pt x="89" y="524"/>
                        <a:pt x="89" y="523"/>
                      </a:cubicBezTo>
                      <a:close/>
                      <a:moveTo>
                        <a:pt x="99" y="528"/>
                      </a:moveTo>
                      <a:cubicBezTo>
                        <a:pt x="98" y="528"/>
                        <a:pt x="97" y="527"/>
                        <a:pt x="96" y="527"/>
                      </a:cubicBezTo>
                      <a:cubicBezTo>
                        <a:pt x="95" y="527"/>
                        <a:pt x="94" y="527"/>
                        <a:pt x="94" y="528"/>
                      </a:cubicBezTo>
                      <a:cubicBezTo>
                        <a:pt x="93" y="528"/>
                        <a:pt x="94" y="529"/>
                        <a:pt x="94" y="530"/>
                      </a:cubicBezTo>
                      <a:cubicBezTo>
                        <a:pt x="96" y="530"/>
                        <a:pt x="97" y="531"/>
                        <a:pt x="98" y="531"/>
                      </a:cubicBezTo>
                      <a:cubicBezTo>
                        <a:pt x="99" y="532"/>
                        <a:pt x="100" y="531"/>
                        <a:pt x="100" y="530"/>
                      </a:cubicBezTo>
                      <a:cubicBezTo>
                        <a:pt x="100" y="530"/>
                        <a:pt x="100" y="529"/>
                        <a:pt x="99" y="528"/>
                      </a:cubicBezTo>
                      <a:close/>
                      <a:moveTo>
                        <a:pt x="110" y="531"/>
                      </a:moveTo>
                      <a:cubicBezTo>
                        <a:pt x="109" y="531"/>
                        <a:pt x="108" y="531"/>
                        <a:pt x="107" y="531"/>
                      </a:cubicBezTo>
                      <a:cubicBezTo>
                        <a:pt x="106" y="531"/>
                        <a:pt x="105" y="531"/>
                        <a:pt x="105" y="532"/>
                      </a:cubicBezTo>
                      <a:cubicBezTo>
                        <a:pt x="105" y="533"/>
                        <a:pt x="105" y="533"/>
                        <a:pt x="106" y="534"/>
                      </a:cubicBezTo>
                      <a:cubicBezTo>
                        <a:pt x="107" y="534"/>
                        <a:pt x="109" y="534"/>
                        <a:pt x="110" y="534"/>
                      </a:cubicBezTo>
                      <a:cubicBezTo>
                        <a:pt x="111" y="535"/>
                        <a:pt x="112" y="534"/>
                        <a:pt x="112" y="533"/>
                      </a:cubicBezTo>
                      <a:cubicBezTo>
                        <a:pt x="112" y="532"/>
                        <a:pt x="111" y="532"/>
                        <a:pt x="110" y="531"/>
                      </a:cubicBezTo>
                      <a:close/>
                      <a:moveTo>
                        <a:pt x="122" y="532"/>
                      </a:moveTo>
                      <a:cubicBezTo>
                        <a:pt x="121" y="532"/>
                        <a:pt x="120" y="532"/>
                        <a:pt x="118" y="532"/>
                      </a:cubicBezTo>
                      <a:cubicBezTo>
                        <a:pt x="117" y="532"/>
                        <a:pt x="117" y="533"/>
                        <a:pt x="117" y="534"/>
                      </a:cubicBezTo>
                      <a:cubicBezTo>
                        <a:pt x="117" y="534"/>
                        <a:pt x="117" y="535"/>
                        <a:pt x="118" y="535"/>
                      </a:cubicBezTo>
                      <a:cubicBezTo>
                        <a:pt x="120" y="535"/>
                        <a:pt x="121" y="535"/>
                        <a:pt x="122" y="535"/>
                      </a:cubicBezTo>
                      <a:cubicBezTo>
                        <a:pt x="123" y="535"/>
                        <a:pt x="124" y="534"/>
                        <a:pt x="124" y="533"/>
                      </a:cubicBezTo>
                      <a:cubicBezTo>
                        <a:pt x="124" y="532"/>
                        <a:pt x="123" y="532"/>
                        <a:pt x="122" y="532"/>
                      </a:cubicBezTo>
                      <a:close/>
                      <a:moveTo>
                        <a:pt x="134" y="530"/>
                      </a:moveTo>
                      <a:cubicBezTo>
                        <a:pt x="132" y="530"/>
                        <a:pt x="131" y="530"/>
                        <a:pt x="130" y="531"/>
                      </a:cubicBezTo>
                      <a:cubicBezTo>
                        <a:pt x="129" y="531"/>
                        <a:pt x="129" y="532"/>
                        <a:pt x="129" y="532"/>
                      </a:cubicBezTo>
                      <a:cubicBezTo>
                        <a:pt x="129" y="533"/>
                        <a:pt x="130" y="534"/>
                        <a:pt x="131" y="534"/>
                      </a:cubicBezTo>
                      <a:cubicBezTo>
                        <a:pt x="132" y="533"/>
                        <a:pt x="133" y="533"/>
                        <a:pt x="135" y="532"/>
                      </a:cubicBezTo>
                      <a:cubicBezTo>
                        <a:pt x="135" y="532"/>
                        <a:pt x="136" y="531"/>
                        <a:pt x="135" y="531"/>
                      </a:cubicBezTo>
                      <a:cubicBezTo>
                        <a:pt x="135" y="530"/>
                        <a:pt x="134" y="529"/>
                        <a:pt x="134" y="530"/>
                      </a:cubicBezTo>
                      <a:close/>
                      <a:moveTo>
                        <a:pt x="144" y="525"/>
                      </a:moveTo>
                      <a:cubicBezTo>
                        <a:pt x="143" y="526"/>
                        <a:pt x="142" y="526"/>
                        <a:pt x="141" y="527"/>
                      </a:cubicBezTo>
                      <a:cubicBezTo>
                        <a:pt x="140" y="527"/>
                        <a:pt x="140" y="528"/>
                        <a:pt x="140" y="529"/>
                      </a:cubicBezTo>
                      <a:cubicBezTo>
                        <a:pt x="141" y="529"/>
                        <a:pt x="141" y="530"/>
                        <a:pt x="142" y="529"/>
                      </a:cubicBezTo>
                      <a:cubicBezTo>
                        <a:pt x="143" y="529"/>
                        <a:pt x="145" y="528"/>
                        <a:pt x="146" y="528"/>
                      </a:cubicBezTo>
                      <a:cubicBezTo>
                        <a:pt x="147" y="527"/>
                        <a:pt x="147" y="526"/>
                        <a:pt x="146" y="525"/>
                      </a:cubicBezTo>
                      <a:cubicBezTo>
                        <a:pt x="146" y="525"/>
                        <a:pt x="145" y="524"/>
                        <a:pt x="144" y="525"/>
                      </a:cubicBezTo>
                      <a:close/>
                      <a:moveTo>
                        <a:pt x="154" y="518"/>
                      </a:moveTo>
                      <a:cubicBezTo>
                        <a:pt x="153" y="519"/>
                        <a:pt x="152" y="520"/>
                        <a:pt x="151" y="521"/>
                      </a:cubicBezTo>
                      <a:cubicBezTo>
                        <a:pt x="150" y="521"/>
                        <a:pt x="150" y="522"/>
                        <a:pt x="151" y="523"/>
                      </a:cubicBezTo>
                      <a:cubicBezTo>
                        <a:pt x="151" y="524"/>
                        <a:pt x="152" y="524"/>
                        <a:pt x="153" y="523"/>
                      </a:cubicBezTo>
                      <a:cubicBezTo>
                        <a:pt x="154" y="522"/>
                        <a:pt x="155" y="522"/>
                        <a:pt x="156" y="521"/>
                      </a:cubicBezTo>
                      <a:cubicBezTo>
                        <a:pt x="157" y="520"/>
                        <a:pt x="157" y="519"/>
                        <a:pt x="156" y="519"/>
                      </a:cubicBezTo>
                      <a:cubicBezTo>
                        <a:pt x="156" y="518"/>
                        <a:pt x="155" y="518"/>
                        <a:pt x="154" y="518"/>
                      </a:cubicBezTo>
                      <a:close/>
                      <a:moveTo>
                        <a:pt x="163" y="511"/>
                      </a:moveTo>
                      <a:cubicBezTo>
                        <a:pt x="162" y="511"/>
                        <a:pt x="161" y="512"/>
                        <a:pt x="160" y="513"/>
                      </a:cubicBezTo>
                      <a:cubicBezTo>
                        <a:pt x="160" y="514"/>
                        <a:pt x="160" y="515"/>
                        <a:pt x="160" y="515"/>
                      </a:cubicBezTo>
                      <a:cubicBezTo>
                        <a:pt x="161" y="516"/>
                        <a:pt x="162" y="516"/>
                        <a:pt x="162" y="515"/>
                      </a:cubicBezTo>
                      <a:cubicBezTo>
                        <a:pt x="163" y="515"/>
                        <a:pt x="164" y="514"/>
                        <a:pt x="165" y="513"/>
                      </a:cubicBezTo>
                      <a:cubicBezTo>
                        <a:pt x="166" y="512"/>
                        <a:pt x="166" y="511"/>
                        <a:pt x="165" y="511"/>
                      </a:cubicBezTo>
                      <a:cubicBezTo>
                        <a:pt x="165" y="510"/>
                        <a:pt x="164" y="510"/>
                        <a:pt x="163" y="511"/>
                      </a:cubicBezTo>
                      <a:close/>
                      <a:moveTo>
                        <a:pt x="171" y="502"/>
                      </a:moveTo>
                      <a:cubicBezTo>
                        <a:pt x="170" y="503"/>
                        <a:pt x="169" y="504"/>
                        <a:pt x="169" y="505"/>
                      </a:cubicBezTo>
                      <a:cubicBezTo>
                        <a:pt x="168" y="505"/>
                        <a:pt x="168" y="506"/>
                        <a:pt x="169" y="507"/>
                      </a:cubicBezTo>
                      <a:cubicBezTo>
                        <a:pt x="169" y="507"/>
                        <a:pt x="170" y="507"/>
                        <a:pt x="171" y="507"/>
                      </a:cubicBezTo>
                      <a:cubicBezTo>
                        <a:pt x="172" y="506"/>
                        <a:pt x="173" y="505"/>
                        <a:pt x="173" y="504"/>
                      </a:cubicBezTo>
                      <a:cubicBezTo>
                        <a:pt x="174" y="503"/>
                        <a:pt x="174" y="502"/>
                        <a:pt x="173" y="501"/>
                      </a:cubicBezTo>
                      <a:cubicBezTo>
                        <a:pt x="173" y="501"/>
                        <a:pt x="172" y="501"/>
                        <a:pt x="171" y="502"/>
                      </a:cubicBezTo>
                      <a:close/>
                      <a:moveTo>
                        <a:pt x="178" y="492"/>
                      </a:moveTo>
                      <a:cubicBezTo>
                        <a:pt x="178" y="493"/>
                        <a:pt x="177" y="494"/>
                        <a:pt x="176" y="495"/>
                      </a:cubicBezTo>
                      <a:cubicBezTo>
                        <a:pt x="176" y="496"/>
                        <a:pt x="176" y="497"/>
                        <a:pt x="176" y="497"/>
                      </a:cubicBezTo>
                      <a:cubicBezTo>
                        <a:pt x="177" y="498"/>
                        <a:pt x="178" y="498"/>
                        <a:pt x="178" y="497"/>
                      </a:cubicBezTo>
                      <a:cubicBezTo>
                        <a:pt x="179" y="496"/>
                        <a:pt x="180" y="495"/>
                        <a:pt x="181" y="494"/>
                      </a:cubicBezTo>
                      <a:cubicBezTo>
                        <a:pt x="181" y="493"/>
                        <a:pt x="181" y="492"/>
                        <a:pt x="180" y="492"/>
                      </a:cubicBezTo>
                      <a:cubicBezTo>
                        <a:pt x="180" y="491"/>
                        <a:pt x="179" y="491"/>
                        <a:pt x="178" y="492"/>
                      </a:cubicBezTo>
                      <a:close/>
                      <a:moveTo>
                        <a:pt x="185" y="482"/>
                      </a:moveTo>
                      <a:cubicBezTo>
                        <a:pt x="184" y="483"/>
                        <a:pt x="183" y="484"/>
                        <a:pt x="183" y="485"/>
                      </a:cubicBezTo>
                      <a:cubicBezTo>
                        <a:pt x="182" y="486"/>
                        <a:pt x="183" y="487"/>
                        <a:pt x="183" y="488"/>
                      </a:cubicBezTo>
                      <a:cubicBezTo>
                        <a:pt x="184" y="488"/>
                        <a:pt x="185" y="488"/>
                        <a:pt x="185" y="487"/>
                      </a:cubicBezTo>
                      <a:cubicBezTo>
                        <a:pt x="186" y="486"/>
                        <a:pt x="187" y="485"/>
                        <a:pt x="187" y="484"/>
                      </a:cubicBezTo>
                      <a:cubicBezTo>
                        <a:pt x="188" y="483"/>
                        <a:pt x="188" y="482"/>
                        <a:pt x="187" y="482"/>
                      </a:cubicBezTo>
                      <a:cubicBezTo>
                        <a:pt x="186" y="481"/>
                        <a:pt x="185" y="481"/>
                        <a:pt x="185" y="482"/>
                      </a:cubicBezTo>
                      <a:close/>
                      <a:moveTo>
                        <a:pt x="191" y="472"/>
                      </a:moveTo>
                      <a:cubicBezTo>
                        <a:pt x="190" y="473"/>
                        <a:pt x="189" y="474"/>
                        <a:pt x="189" y="475"/>
                      </a:cubicBezTo>
                      <a:cubicBezTo>
                        <a:pt x="188" y="476"/>
                        <a:pt x="189" y="477"/>
                        <a:pt x="189" y="477"/>
                      </a:cubicBezTo>
                      <a:cubicBezTo>
                        <a:pt x="190" y="478"/>
                        <a:pt x="191" y="477"/>
                        <a:pt x="191" y="477"/>
                      </a:cubicBezTo>
                      <a:cubicBezTo>
                        <a:pt x="192" y="475"/>
                        <a:pt x="193" y="474"/>
                        <a:pt x="193" y="473"/>
                      </a:cubicBezTo>
                      <a:cubicBezTo>
                        <a:pt x="194" y="472"/>
                        <a:pt x="193" y="471"/>
                        <a:pt x="193" y="471"/>
                      </a:cubicBezTo>
                      <a:cubicBezTo>
                        <a:pt x="192" y="471"/>
                        <a:pt x="191" y="471"/>
                        <a:pt x="191" y="472"/>
                      </a:cubicBezTo>
                      <a:close/>
                      <a:moveTo>
                        <a:pt x="196" y="461"/>
                      </a:moveTo>
                      <a:cubicBezTo>
                        <a:pt x="195" y="462"/>
                        <a:pt x="195" y="463"/>
                        <a:pt x="194" y="464"/>
                      </a:cubicBezTo>
                      <a:cubicBezTo>
                        <a:pt x="194" y="465"/>
                        <a:pt x="194" y="466"/>
                        <a:pt x="195" y="466"/>
                      </a:cubicBezTo>
                      <a:cubicBezTo>
                        <a:pt x="196" y="467"/>
                        <a:pt x="197" y="467"/>
                        <a:pt x="197" y="466"/>
                      </a:cubicBezTo>
                      <a:cubicBezTo>
                        <a:pt x="198" y="465"/>
                        <a:pt x="198" y="463"/>
                        <a:pt x="199" y="462"/>
                      </a:cubicBezTo>
                      <a:cubicBezTo>
                        <a:pt x="199" y="461"/>
                        <a:pt x="199" y="460"/>
                        <a:pt x="198" y="460"/>
                      </a:cubicBezTo>
                      <a:cubicBezTo>
                        <a:pt x="197" y="460"/>
                        <a:pt x="196" y="460"/>
                        <a:pt x="196" y="461"/>
                      </a:cubicBezTo>
                      <a:close/>
                      <a:moveTo>
                        <a:pt x="201" y="450"/>
                      </a:moveTo>
                      <a:cubicBezTo>
                        <a:pt x="200" y="451"/>
                        <a:pt x="200" y="452"/>
                        <a:pt x="199" y="454"/>
                      </a:cubicBezTo>
                      <a:cubicBezTo>
                        <a:pt x="199" y="454"/>
                        <a:pt x="199" y="455"/>
                        <a:pt x="200" y="456"/>
                      </a:cubicBezTo>
                      <a:cubicBezTo>
                        <a:pt x="201" y="456"/>
                        <a:pt x="202" y="455"/>
                        <a:pt x="202" y="455"/>
                      </a:cubicBezTo>
                      <a:cubicBezTo>
                        <a:pt x="203" y="453"/>
                        <a:pt x="203" y="452"/>
                        <a:pt x="204" y="451"/>
                      </a:cubicBezTo>
                      <a:cubicBezTo>
                        <a:pt x="204" y="450"/>
                        <a:pt x="204" y="449"/>
                        <a:pt x="203" y="449"/>
                      </a:cubicBezTo>
                      <a:cubicBezTo>
                        <a:pt x="202" y="449"/>
                        <a:pt x="201" y="449"/>
                        <a:pt x="201" y="450"/>
                      </a:cubicBezTo>
                      <a:close/>
                      <a:moveTo>
                        <a:pt x="205" y="439"/>
                      </a:moveTo>
                      <a:cubicBezTo>
                        <a:pt x="205" y="440"/>
                        <a:pt x="204" y="441"/>
                        <a:pt x="204" y="442"/>
                      </a:cubicBezTo>
                      <a:cubicBezTo>
                        <a:pt x="204" y="443"/>
                        <a:pt x="204" y="444"/>
                        <a:pt x="205" y="444"/>
                      </a:cubicBezTo>
                      <a:cubicBezTo>
                        <a:pt x="205" y="445"/>
                        <a:pt x="206" y="444"/>
                        <a:pt x="207" y="443"/>
                      </a:cubicBezTo>
                      <a:cubicBezTo>
                        <a:pt x="207" y="442"/>
                        <a:pt x="208" y="441"/>
                        <a:pt x="208" y="440"/>
                      </a:cubicBezTo>
                      <a:cubicBezTo>
                        <a:pt x="208" y="439"/>
                        <a:pt x="208" y="438"/>
                        <a:pt x="207" y="438"/>
                      </a:cubicBezTo>
                      <a:cubicBezTo>
                        <a:pt x="206" y="437"/>
                        <a:pt x="206" y="438"/>
                        <a:pt x="205" y="439"/>
                      </a:cubicBezTo>
                      <a:close/>
                      <a:moveTo>
                        <a:pt x="209" y="427"/>
                      </a:moveTo>
                      <a:cubicBezTo>
                        <a:pt x="209" y="429"/>
                        <a:pt x="208" y="430"/>
                        <a:pt x="208" y="431"/>
                      </a:cubicBezTo>
                      <a:cubicBezTo>
                        <a:pt x="208" y="432"/>
                        <a:pt x="208" y="433"/>
                        <a:pt x="209" y="433"/>
                      </a:cubicBezTo>
                      <a:cubicBezTo>
                        <a:pt x="210" y="433"/>
                        <a:pt x="210" y="433"/>
                        <a:pt x="211" y="432"/>
                      </a:cubicBezTo>
                      <a:cubicBezTo>
                        <a:pt x="211" y="431"/>
                        <a:pt x="212" y="430"/>
                        <a:pt x="212" y="428"/>
                      </a:cubicBezTo>
                      <a:cubicBezTo>
                        <a:pt x="212" y="427"/>
                        <a:pt x="212" y="427"/>
                        <a:pt x="211" y="426"/>
                      </a:cubicBezTo>
                      <a:cubicBezTo>
                        <a:pt x="210" y="426"/>
                        <a:pt x="209" y="426"/>
                        <a:pt x="209" y="427"/>
                      </a:cubicBezTo>
                      <a:close/>
                      <a:moveTo>
                        <a:pt x="213" y="416"/>
                      </a:moveTo>
                      <a:cubicBezTo>
                        <a:pt x="212" y="417"/>
                        <a:pt x="212" y="418"/>
                        <a:pt x="212" y="420"/>
                      </a:cubicBezTo>
                      <a:cubicBezTo>
                        <a:pt x="211" y="420"/>
                        <a:pt x="212" y="421"/>
                        <a:pt x="213" y="422"/>
                      </a:cubicBezTo>
                      <a:cubicBezTo>
                        <a:pt x="213" y="422"/>
                        <a:pt x="214" y="421"/>
                        <a:pt x="214" y="421"/>
                      </a:cubicBezTo>
                      <a:cubicBezTo>
                        <a:pt x="215" y="419"/>
                        <a:pt x="215" y="418"/>
                        <a:pt x="216" y="417"/>
                      </a:cubicBezTo>
                      <a:cubicBezTo>
                        <a:pt x="216" y="416"/>
                        <a:pt x="215" y="415"/>
                        <a:pt x="215" y="415"/>
                      </a:cubicBezTo>
                      <a:cubicBezTo>
                        <a:pt x="214" y="415"/>
                        <a:pt x="213" y="415"/>
                        <a:pt x="213" y="416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8" name="Freeform 47"/>
                <p:cNvSpPr>
                  <a:spLocks/>
                </p:cNvSpPr>
                <p:nvPr/>
              </p:nvSpPr>
              <p:spPr bwMode="auto">
                <a:xfrm>
                  <a:off x="6750050" y="3040063"/>
                  <a:ext cx="766763" cy="307975"/>
                </a:xfrm>
                <a:custGeom>
                  <a:avLst/>
                  <a:gdLst>
                    <a:gd name="T0" fmla="*/ 415 w 535"/>
                    <a:gd name="T1" fmla="*/ 3 h 215"/>
                    <a:gd name="T2" fmla="*/ 500 w 535"/>
                    <a:gd name="T3" fmla="*/ 43 h 215"/>
                    <a:gd name="T4" fmla="*/ 532 w 535"/>
                    <a:gd name="T5" fmla="*/ 98 h 215"/>
                    <a:gd name="T6" fmla="*/ 511 w 535"/>
                    <a:gd name="T7" fmla="*/ 142 h 215"/>
                    <a:gd name="T8" fmla="*/ 267 w 535"/>
                    <a:gd name="T9" fmla="*/ 212 h 215"/>
                    <a:gd name="T10" fmla="*/ 80 w 535"/>
                    <a:gd name="T11" fmla="*/ 178 h 215"/>
                    <a:gd name="T12" fmla="*/ 23 w 535"/>
                    <a:gd name="T13" fmla="*/ 142 h 215"/>
                    <a:gd name="T14" fmla="*/ 3 w 535"/>
                    <a:gd name="T15" fmla="*/ 98 h 215"/>
                    <a:gd name="T16" fmla="*/ 1 w 535"/>
                    <a:gd name="T17" fmla="*/ 96 h 215"/>
                    <a:gd name="T18" fmla="*/ 0 w 535"/>
                    <a:gd name="T19" fmla="*/ 98 h 215"/>
                    <a:gd name="T20" fmla="*/ 21 w 535"/>
                    <a:gd name="T21" fmla="*/ 144 h 215"/>
                    <a:gd name="T22" fmla="*/ 267 w 535"/>
                    <a:gd name="T23" fmla="*/ 215 h 215"/>
                    <a:gd name="T24" fmla="*/ 456 w 535"/>
                    <a:gd name="T25" fmla="*/ 181 h 215"/>
                    <a:gd name="T26" fmla="*/ 513 w 535"/>
                    <a:gd name="T27" fmla="*/ 144 h 215"/>
                    <a:gd name="T28" fmla="*/ 535 w 535"/>
                    <a:gd name="T29" fmla="*/ 98 h 215"/>
                    <a:gd name="T30" fmla="*/ 502 w 535"/>
                    <a:gd name="T31" fmla="*/ 41 h 215"/>
                    <a:gd name="T32" fmla="*/ 416 w 535"/>
                    <a:gd name="T33" fmla="*/ 0 h 215"/>
                    <a:gd name="T34" fmla="*/ 414 w 535"/>
                    <a:gd name="T35" fmla="*/ 1 h 215"/>
                    <a:gd name="T36" fmla="*/ 415 w 535"/>
                    <a:gd name="T37" fmla="*/ 3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35" h="215">
                      <a:moveTo>
                        <a:pt x="415" y="3"/>
                      </a:moveTo>
                      <a:cubicBezTo>
                        <a:pt x="451" y="13"/>
                        <a:pt x="480" y="27"/>
                        <a:pt x="500" y="43"/>
                      </a:cubicBezTo>
                      <a:cubicBezTo>
                        <a:pt x="520" y="60"/>
                        <a:pt x="532" y="78"/>
                        <a:pt x="532" y="98"/>
                      </a:cubicBezTo>
                      <a:cubicBezTo>
                        <a:pt x="532" y="113"/>
                        <a:pt x="525" y="128"/>
                        <a:pt x="511" y="142"/>
                      </a:cubicBezTo>
                      <a:cubicBezTo>
                        <a:pt x="471" y="183"/>
                        <a:pt x="377" y="212"/>
                        <a:pt x="267" y="212"/>
                      </a:cubicBezTo>
                      <a:cubicBezTo>
                        <a:pt x="194" y="212"/>
                        <a:pt x="128" y="199"/>
                        <a:pt x="80" y="178"/>
                      </a:cubicBezTo>
                      <a:cubicBezTo>
                        <a:pt x="56" y="168"/>
                        <a:pt x="36" y="155"/>
                        <a:pt x="23" y="142"/>
                      </a:cubicBezTo>
                      <a:cubicBezTo>
                        <a:pt x="10" y="128"/>
                        <a:pt x="3" y="113"/>
                        <a:pt x="3" y="98"/>
                      </a:cubicBezTo>
                      <a:cubicBezTo>
                        <a:pt x="3" y="97"/>
                        <a:pt x="2" y="96"/>
                        <a:pt x="1" y="96"/>
                      </a:cubicBezTo>
                      <a:cubicBezTo>
                        <a:pt x="0" y="96"/>
                        <a:pt x="0" y="97"/>
                        <a:pt x="0" y="98"/>
                      </a:cubicBezTo>
                      <a:cubicBezTo>
                        <a:pt x="0" y="114"/>
                        <a:pt x="7" y="130"/>
                        <a:pt x="21" y="144"/>
                      </a:cubicBezTo>
                      <a:cubicBezTo>
                        <a:pt x="62" y="186"/>
                        <a:pt x="157" y="215"/>
                        <a:pt x="267" y="215"/>
                      </a:cubicBezTo>
                      <a:cubicBezTo>
                        <a:pt x="341" y="215"/>
                        <a:pt x="408" y="202"/>
                        <a:pt x="456" y="181"/>
                      </a:cubicBezTo>
                      <a:cubicBezTo>
                        <a:pt x="480" y="170"/>
                        <a:pt x="500" y="158"/>
                        <a:pt x="513" y="144"/>
                      </a:cubicBezTo>
                      <a:cubicBezTo>
                        <a:pt x="527" y="130"/>
                        <a:pt x="535" y="114"/>
                        <a:pt x="535" y="98"/>
                      </a:cubicBezTo>
                      <a:cubicBezTo>
                        <a:pt x="535" y="77"/>
                        <a:pt x="523" y="58"/>
                        <a:pt x="502" y="41"/>
                      </a:cubicBezTo>
                      <a:cubicBezTo>
                        <a:pt x="481" y="24"/>
                        <a:pt x="452" y="10"/>
                        <a:pt x="416" y="0"/>
                      </a:cubicBezTo>
                      <a:cubicBezTo>
                        <a:pt x="415" y="0"/>
                        <a:pt x="415" y="0"/>
                        <a:pt x="414" y="1"/>
                      </a:cubicBezTo>
                      <a:cubicBezTo>
                        <a:pt x="414" y="2"/>
                        <a:pt x="415" y="3"/>
                        <a:pt x="415" y="3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9" name="Freeform 48"/>
                <p:cNvSpPr>
                  <a:spLocks noEditPoints="1"/>
                </p:cNvSpPr>
                <p:nvPr/>
              </p:nvSpPr>
              <p:spPr bwMode="auto">
                <a:xfrm>
                  <a:off x="6750050" y="3040063"/>
                  <a:ext cx="766763" cy="307975"/>
                </a:xfrm>
                <a:custGeom>
                  <a:avLst/>
                  <a:gdLst>
                    <a:gd name="T0" fmla="*/ 107 w 535"/>
                    <a:gd name="T1" fmla="*/ 6 h 215"/>
                    <a:gd name="T2" fmla="*/ 95 w 535"/>
                    <a:gd name="T3" fmla="*/ 8 h 215"/>
                    <a:gd name="T4" fmla="*/ 79 w 535"/>
                    <a:gd name="T5" fmla="*/ 15 h 215"/>
                    <a:gd name="T6" fmla="*/ 60 w 535"/>
                    <a:gd name="T7" fmla="*/ 27 h 215"/>
                    <a:gd name="T8" fmla="*/ 53 w 535"/>
                    <a:gd name="T9" fmla="*/ 29 h 215"/>
                    <a:gd name="T10" fmla="*/ 38 w 535"/>
                    <a:gd name="T11" fmla="*/ 37 h 215"/>
                    <a:gd name="T12" fmla="*/ 30 w 535"/>
                    <a:gd name="T13" fmla="*/ 47 h 215"/>
                    <a:gd name="T14" fmla="*/ 16 w 535"/>
                    <a:gd name="T15" fmla="*/ 61 h 215"/>
                    <a:gd name="T16" fmla="*/ 7 w 535"/>
                    <a:gd name="T17" fmla="*/ 70 h 215"/>
                    <a:gd name="T18" fmla="*/ 2 w 535"/>
                    <a:gd name="T19" fmla="*/ 87 h 215"/>
                    <a:gd name="T20" fmla="*/ 4 w 535"/>
                    <a:gd name="T21" fmla="*/ 109 h 215"/>
                    <a:gd name="T22" fmla="*/ 4 w 535"/>
                    <a:gd name="T23" fmla="*/ 116 h 215"/>
                    <a:gd name="T24" fmla="*/ 11 w 535"/>
                    <a:gd name="T25" fmla="*/ 132 h 215"/>
                    <a:gd name="T26" fmla="*/ 21 w 535"/>
                    <a:gd name="T27" fmla="*/ 140 h 215"/>
                    <a:gd name="T28" fmla="*/ 36 w 535"/>
                    <a:gd name="T29" fmla="*/ 153 h 215"/>
                    <a:gd name="T30" fmla="*/ 44 w 535"/>
                    <a:gd name="T31" fmla="*/ 162 h 215"/>
                    <a:gd name="T32" fmla="*/ 60 w 535"/>
                    <a:gd name="T33" fmla="*/ 170 h 215"/>
                    <a:gd name="T34" fmla="*/ 81 w 535"/>
                    <a:gd name="T35" fmla="*/ 179 h 215"/>
                    <a:gd name="T36" fmla="*/ 86 w 535"/>
                    <a:gd name="T37" fmla="*/ 183 h 215"/>
                    <a:gd name="T38" fmla="*/ 102 w 535"/>
                    <a:gd name="T39" fmla="*/ 190 h 215"/>
                    <a:gd name="T40" fmla="*/ 115 w 535"/>
                    <a:gd name="T41" fmla="*/ 191 h 215"/>
                    <a:gd name="T42" fmla="*/ 134 w 535"/>
                    <a:gd name="T43" fmla="*/ 196 h 215"/>
                    <a:gd name="T44" fmla="*/ 145 w 535"/>
                    <a:gd name="T45" fmla="*/ 202 h 215"/>
                    <a:gd name="T46" fmla="*/ 163 w 535"/>
                    <a:gd name="T47" fmla="*/ 204 h 215"/>
                    <a:gd name="T48" fmla="*/ 185 w 535"/>
                    <a:gd name="T49" fmla="*/ 206 h 215"/>
                    <a:gd name="T50" fmla="*/ 191 w 535"/>
                    <a:gd name="T51" fmla="*/ 209 h 215"/>
                    <a:gd name="T52" fmla="*/ 209 w 535"/>
                    <a:gd name="T53" fmla="*/ 212 h 215"/>
                    <a:gd name="T54" fmla="*/ 221 w 535"/>
                    <a:gd name="T55" fmla="*/ 210 h 215"/>
                    <a:gd name="T56" fmla="*/ 241 w 535"/>
                    <a:gd name="T57" fmla="*/ 212 h 215"/>
                    <a:gd name="T58" fmla="*/ 253 w 535"/>
                    <a:gd name="T59" fmla="*/ 215 h 215"/>
                    <a:gd name="T60" fmla="*/ 267 w 535"/>
                    <a:gd name="T61" fmla="*/ 215 h 215"/>
                    <a:gd name="T62" fmla="*/ 283 w 535"/>
                    <a:gd name="T63" fmla="*/ 213 h 215"/>
                    <a:gd name="T64" fmla="*/ 305 w 535"/>
                    <a:gd name="T65" fmla="*/ 211 h 215"/>
                    <a:gd name="T66" fmla="*/ 312 w 535"/>
                    <a:gd name="T67" fmla="*/ 212 h 215"/>
                    <a:gd name="T68" fmla="*/ 330 w 535"/>
                    <a:gd name="T69" fmla="*/ 212 h 215"/>
                    <a:gd name="T70" fmla="*/ 341 w 535"/>
                    <a:gd name="T71" fmla="*/ 208 h 215"/>
                    <a:gd name="T72" fmla="*/ 361 w 535"/>
                    <a:gd name="T73" fmla="*/ 205 h 215"/>
                    <a:gd name="T74" fmla="*/ 374 w 535"/>
                    <a:gd name="T75" fmla="*/ 205 h 215"/>
                    <a:gd name="T76" fmla="*/ 391 w 535"/>
                    <a:gd name="T77" fmla="*/ 200 h 215"/>
                    <a:gd name="T78" fmla="*/ 412 w 535"/>
                    <a:gd name="T79" fmla="*/ 193 h 215"/>
                    <a:gd name="T80" fmla="*/ 419 w 535"/>
                    <a:gd name="T81" fmla="*/ 193 h 215"/>
                    <a:gd name="T82" fmla="*/ 436 w 535"/>
                    <a:gd name="T83" fmla="*/ 189 h 215"/>
                    <a:gd name="T84" fmla="*/ 446 w 535"/>
                    <a:gd name="T85" fmla="*/ 182 h 215"/>
                    <a:gd name="T86" fmla="*/ 465 w 535"/>
                    <a:gd name="T87" fmla="*/ 174 h 215"/>
                    <a:gd name="T88" fmla="*/ 477 w 535"/>
                    <a:gd name="T89" fmla="*/ 171 h 215"/>
                    <a:gd name="T90" fmla="*/ 491 w 535"/>
                    <a:gd name="T91" fmla="*/ 160 h 215"/>
                    <a:gd name="T92" fmla="*/ 508 w 535"/>
                    <a:gd name="T93" fmla="*/ 145 h 215"/>
                    <a:gd name="T94" fmla="*/ 513 w 535"/>
                    <a:gd name="T95" fmla="*/ 142 h 215"/>
                    <a:gd name="T96" fmla="*/ 525 w 535"/>
                    <a:gd name="T97" fmla="*/ 128 h 215"/>
                    <a:gd name="T98" fmla="*/ 528 w 535"/>
                    <a:gd name="T99" fmla="*/ 116 h 215"/>
                    <a:gd name="T100" fmla="*/ 532 w 535"/>
                    <a:gd name="T101" fmla="*/ 97 h 215"/>
                    <a:gd name="T102" fmla="*/ 533 w 535"/>
                    <a:gd name="T103" fmla="*/ 85 h 215"/>
                    <a:gd name="T104" fmla="*/ 525 w 535"/>
                    <a:gd name="T105" fmla="*/ 69 h 215"/>
                    <a:gd name="T106" fmla="*/ 510 w 535"/>
                    <a:gd name="T107" fmla="*/ 52 h 215"/>
                    <a:gd name="T108" fmla="*/ 506 w 535"/>
                    <a:gd name="T109" fmla="*/ 47 h 215"/>
                    <a:gd name="T110" fmla="*/ 493 w 535"/>
                    <a:gd name="T111" fmla="*/ 35 h 215"/>
                    <a:gd name="T112" fmla="*/ 482 w 535"/>
                    <a:gd name="T113" fmla="*/ 31 h 215"/>
                    <a:gd name="T114" fmla="*/ 464 w 535"/>
                    <a:gd name="T115" fmla="*/ 21 h 215"/>
                    <a:gd name="T116" fmla="*/ 454 w 535"/>
                    <a:gd name="T117" fmla="*/ 13 h 215"/>
                    <a:gd name="T118" fmla="*/ 437 w 535"/>
                    <a:gd name="T119" fmla="*/ 8 h 215"/>
                    <a:gd name="T120" fmla="*/ 415 w 535"/>
                    <a:gd name="T121" fmla="*/ 3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35" h="215">
                      <a:moveTo>
                        <a:pt x="115" y="4"/>
                      </a:moveTo>
                      <a:cubicBezTo>
                        <a:pt x="116" y="4"/>
                        <a:pt x="118" y="3"/>
                        <a:pt x="119" y="3"/>
                      </a:cubicBezTo>
                      <a:cubicBezTo>
                        <a:pt x="120" y="3"/>
                        <a:pt x="120" y="2"/>
                        <a:pt x="120" y="1"/>
                      </a:cubicBezTo>
                      <a:cubicBezTo>
                        <a:pt x="120" y="0"/>
                        <a:pt x="119" y="0"/>
                        <a:pt x="118" y="0"/>
                      </a:cubicBezTo>
                      <a:cubicBezTo>
                        <a:pt x="117" y="0"/>
                        <a:pt x="115" y="1"/>
                        <a:pt x="114" y="1"/>
                      </a:cubicBezTo>
                      <a:cubicBezTo>
                        <a:pt x="113" y="1"/>
                        <a:pt x="113" y="2"/>
                        <a:pt x="113" y="3"/>
                      </a:cubicBezTo>
                      <a:cubicBezTo>
                        <a:pt x="113" y="4"/>
                        <a:pt x="114" y="4"/>
                        <a:pt x="115" y="4"/>
                      </a:cubicBezTo>
                      <a:close/>
                      <a:moveTo>
                        <a:pt x="104" y="8"/>
                      </a:moveTo>
                      <a:cubicBezTo>
                        <a:pt x="105" y="7"/>
                        <a:pt x="106" y="7"/>
                        <a:pt x="107" y="6"/>
                      </a:cubicBezTo>
                      <a:cubicBezTo>
                        <a:pt x="108" y="6"/>
                        <a:pt x="109" y="5"/>
                        <a:pt x="108" y="4"/>
                      </a:cubicBezTo>
                      <a:cubicBezTo>
                        <a:pt x="108" y="4"/>
                        <a:pt x="107" y="3"/>
                        <a:pt x="106" y="4"/>
                      </a:cubicBezTo>
                      <a:cubicBezTo>
                        <a:pt x="105" y="4"/>
                        <a:pt x="104" y="4"/>
                        <a:pt x="103" y="5"/>
                      </a:cubicBezTo>
                      <a:cubicBezTo>
                        <a:pt x="102" y="5"/>
                        <a:pt x="101" y="6"/>
                        <a:pt x="102" y="7"/>
                      </a:cubicBezTo>
                      <a:cubicBezTo>
                        <a:pt x="102" y="7"/>
                        <a:pt x="103" y="8"/>
                        <a:pt x="104" y="8"/>
                      </a:cubicBezTo>
                      <a:close/>
                      <a:moveTo>
                        <a:pt x="92" y="12"/>
                      </a:moveTo>
                      <a:cubicBezTo>
                        <a:pt x="93" y="11"/>
                        <a:pt x="95" y="11"/>
                        <a:pt x="96" y="10"/>
                      </a:cubicBezTo>
                      <a:cubicBezTo>
                        <a:pt x="97" y="10"/>
                        <a:pt x="97" y="9"/>
                        <a:pt x="97" y="8"/>
                      </a:cubicBezTo>
                      <a:cubicBezTo>
                        <a:pt x="97" y="8"/>
                        <a:pt x="96" y="7"/>
                        <a:pt x="95" y="8"/>
                      </a:cubicBezTo>
                      <a:cubicBezTo>
                        <a:pt x="94" y="8"/>
                        <a:pt x="92" y="8"/>
                        <a:pt x="91" y="9"/>
                      </a:cubicBezTo>
                      <a:cubicBezTo>
                        <a:pt x="90" y="9"/>
                        <a:pt x="90" y="10"/>
                        <a:pt x="90" y="11"/>
                      </a:cubicBezTo>
                      <a:cubicBezTo>
                        <a:pt x="91" y="12"/>
                        <a:pt x="91" y="12"/>
                        <a:pt x="92" y="12"/>
                      </a:cubicBezTo>
                      <a:close/>
                      <a:moveTo>
                        <a:pt x="81" y="16"/>
                      </a:moveTo>
                      <a:cubicBezTo>
                        <a:pt x="82" y="16"/>
                        <a:pt x="84" y="15"/>
                        <a:pt x="85" y="15"/>
                      </a:cubicBezTo>
                      <a:cubicBezTo>
                        <a:pt x="86" y="14"/>
                        <a:pt x="86" y="14"/>
                        <a:pt x="86" y="13"/>
                      </a:cubicBezTo>
                      <a:cubicBezTo>
                        <a:pt x="85" y="12"/>
                        <a:pt x="84" y="12"/>
                        <a:pt x="84" y="12"/>
                      </a:cubicBezTo>
                      <a:cubicBezTo>
                        <a:pt x="82" y="12"/>
                        <a:pt x="81" y="13"/>
                        <a:pt x="80" y="14"/>
                      </a:cubicBezTo>
                      <a:cubicBezTo>
                        <a:pt x="79" y="14"/>
                        <a:pt x="79" y="15"/>
                        <a:pt x="79" y="15"/>
                      </a:cubicBezTo>
                      <a:cubicBezTo>
                        <a:pt x="79" y="16"/>
                        <a:pt x="80" y="17"/>
                        <a:pt x="81" y="16"/>
                      </a:cubicBezTo>
                      <a:close/>
                      <a:moveTo>
                        <a:pt x="70" y="21"/>
                      </a:moveTo>
                      <a:cubicBezTo>
                        <a:pt x="71" y="21"/>
                        <a:pt x="73" y="20"/>
                        <a:pt x="74" y="20"/>
                      </a:cubicBezTo>
                      <a:cubicBezTo>
                        <a:pt x="75" y="19"/>
                        <a:pt x="75" y="18"/>
                        <a:pt x="75" y="18"/>
                      </a:cubicBezTo>
                      <a:cubicBezTo>
                        <a:pt x="74" y="17"/>
                        <a:pt x="73" y="16"/>
                        <a:pt x="73" y="17"/>
                      </a:cubicBezTo>
                      <a:cubicBezTo>
                        <a:pt x="71" y="17"/>
                        <a:pt x="70" y="18"/>
                        <a:pt x="69" y="19"/>
                      </a:cubicBezTo>
                      <a:cubicBezTo>
                        <a:pt x="68" y="19"/>
                        <a:pt x="68" y="20"/>
                        <a:pt x="68" y="21"/>
                      </a:cubicBezTo>
                      <a:cubicBezTo>
                        <a:pt x="69" y="21"/>
                        <a:pt x="69" y="22"/>
                        <a:pt x="70" y="21"/>
                      </a:cubicBezTo>
                      <a:close/>
                      <a:moveTo>
                        <a:pt x="60" y="27"/>
                      </a:moveTo>
                      <a:cubicBezTo>
                        <a:pt x="61" y="26"/>
                        <a:pt x="62" y="26"/>
                        <a:pt x="63" y="25"/>
                      </a:cubicBezTo>
                      <a:cubicBezTo>
                        <a:pt x="64" y="24"/>
                        <a:pt x="64" y="24"/>
                        <a:pt x="64" y="23"/>
                      </a:cubicBezTo>
                      <a:cubicBezTo>
                        <a:pt x="63" y="22"/>
                        <a:pt x="62" y="22"/>
                        <a:pt x="62" y="22"/>
                      </a:cubicBezTo>
                      <a:cubicBezTo>
                        <a:pt x="60" y="23"/>
                        <a:pt x="59" y="23"/>
                        <a:pt x="58" y="24"/>
                      </a:cubicBezTo>
                      <a:cubicBezTo>
                        <a:pt x="57" y="25"/>
                        <a:pt x="57" y="25"/>
                        <a:pt x="57" y="26"/>
                      </a:cubicBezTo>
                      <a:cubicBezTo>
                        <a:pt x="58" y="27"/>
                        <a:pt x="59" y="27"/>
                        <a:pt x="60" y="27"/>
                      </a:cubicBezTo>
                      <a:close/>
                      <a:moveTo>
                        <a:pt x="49" y="33"/>
                      </a:moveTo>
                      <a:cubicBezTo>
                        <a:pt x="50" y="32"/>
                        <a:pt x="51" y="31"/>
                        <a:pt x="53" y="31"/>
                      </a:cubicBezTo>
                      <a:cubicBezTo>
                        <a:pt x="53" y="30"/>
                        <a:pt x="54" y="29"/>
                        <a:pt x="53" y="29"/>
                      </a:cubicBezTo>
                      <a:cubicBezTo>
                        <a:pt x="53" y="28"/>
                        <a:pt x="52" y="28"/>
                        <a:pt x="51" y="28"/>
                      </a:cubicBezTo>
                      <a:cubicBezTo>
                        <a:pt x="50" y="29"/>
                        <a:pt x="49" y="30"/>
                        <a:pt x="48" y="30"/>
                      </a:cubicBezTo>
                      <a:cubicBezTo>
                        <a:pt x="47" y="31"/>
                        <a:pt x="47" y="32"/>
                        <a:pt x="47" y="32"/>
                      </a:cubicBezTo>
                      <a:cubicBezTo>
                        <a:pt x="48" y="33"/>
                        <a:pt x="48" y="33"/>
                        <a:pt x="49" y="33"/>
                      </a:cubicBezTo>
                      <a:close/>
                      <a:moveTo>
                        <a:pt x="39" y="40"/>
                      </a:moveTo>
                      <a:cubicBezTo>
                        <a:pt x="40" y="39"/>
                        <a:pt x="41" y="38"/>
                        <a:pt x="43" y="37"/>
                      </a:cubicBezTo>
                      <a:cubicBezTo>
                        <a:pt x="43" y="37"/>
                        <a:pt x="43" y="36"/>
                        <a:pt x="43" y="35"/>
                      </a:cubicBezTo>
                      <a:cubicBezTo>
                        <a:pt x="42" y="34"/>
                        <a:pt x="42" y="34"/>
                        <a:pt x="41" y="35"/>
                      </a:cubicBezTo>
                      <a:cubicBezTo>
                        <a:pt x="40" y="36"/>
                        <a:pt x="39" y="36"/>
                        <a:pt x="38" y="37"/>
                      </a:cubicBezTo>
                      <a:cubicBezTo>
                        <a:pt x="37" y="38"/>
                        <a:pt x="37" y="39"/>
                        <a:pt x="37" y="39"/>
                      </a:cubicBezTo>
                      <a:cubicBezTo>
                        <a:pt x="38" y="40"/>
                        <a:pt x="39" y="40"/>
                        <a:pt x="39" y="40"/>
                      </a:cubicBezTo>
                      <a:close/>
                      <a:moveTo>
                        <a:pt x="30" y="47"/>
                      </a:moveTo>
                      <a:cubicBezTo>
                        <a:pt x="31" y="46"/>
                        <a:pt x="32" y="45"/>
                        <a:pt x="33" y="44"/>
                      </a:cubicBezTo>
                      <a:cubicBezTo>
                        <a:pt x="34" y="44"/>
                        <a:pt x="34" y="43"/>
                        <a:pt x="33" y="42"/>
                      </a:cubicBezTo>
                      <a:cubicBezTo>
                        <a:pt x="33" y="42"/>
                        <a:pt x="32" y="42"/>
                        <a:pt x="31" y="42"/>
                      </a:cubicBezTo>
                      <a:cubicBezTo>
                        <a:pt x="30" y="43"/>
                        <a:pt x="29" y="44"/>
                        <a:pt x="28" y="45"/>
                      </a:cubicBezTo>
                      <a:cubicBezTo>
                        <a:pt x="27" y="45"/>
                        <a:pt x="27" y="46"/>
                        <a:pt x="28" y="47"/>
                      </a:cubicBezTo>
                      <a:cubicBezTo>
                        <a:pt x="28" y="48"/>
                        <a:pt x="29" y="48"/>
                        <a:pt x="30" y="47"/>
                      </a:cubicBezTo>
                      <a:close/>
                      <a:moveTo>
                        <a:pt x="21" y="55"/>
                      </a:moveTo>
                      <a:cubicBezTo>
                        <a:pt x="22" y="54"/>
                        <a:pt x="23" y="53"/>
                        <a:pt x="24" y="52"/>
                      </a:cubicBezTo>
                      <a:cubicBezTo>
                        <a:pt x="25" y="52"/>
                        <a:pt x="25" y="51"/>
                        <a:pt x="24" y="50"/>
                      </a:cubicBezTo>
                      <a:cubicBezTo>
                        <a:pt x="24" y="50"/>
                        <a:pt x="23" y="50"/>
                        <a:pt x="22" y="50"/>
                      </a:cubicBezTo>
                      <a:cubicBezTo>
                        <a:pt x="21" y="51"/>
                        <a:pt x="20" y="52"/>
                        <a:pt x="19" y="53"/>
                      </a:cubicBezTo>
                      <a:cubicBezTo>
                        <a:pt x="19" y="54"/>
                        <a:pt x="19" y="55"/>
                        <a:pt x="19" y="55"/>
                      </a:cubicBezTo>
                      <a:cubicBezTo>
                        <a:pt x="20" y="56"/>
                        <a:pt x="21" y="56"/>
                        <a:pt x="21" y="55"/>
                      </a:cubicBezTo>
                      <a:close/>
                      <a:moveTo>
                        <a:pt x="14" y="65"/>
                      </a:moveTo>
                      <a:cubicBezTo>
                        <a:pt x="15" y="64"/>
                        <a:pt x="16" y="62"/>
                        <a:pt x="16" y="61"/>
                      </a:cubicBezTo>
                      <a:cubicBezTo>
                        <a:pt x="17" y="61"/>
                        <a:pt x="17" y="60"/>
                        <a:pt x="16" y="59"/>
                      </a:cubicBezTo>
                      <a:cubicBezTo>
                        <a:pt x="15" y="59"/>
                        <a:pt x="14" y="59"/>
                        <a:pt x="14" y="60"/>
                      </a:cubicBezTo>
                      <a:cubicBezTo>
                        <a:pt x="13" y="61"/>
                        <a:pt x="12" y="62"/>
                        <a:pt x="12" y="63"/>
                      </a:cubicBezTo>
                      <a:cubicBezTo>
                        <a:pt x="11" y="64"/>
                        <a:pt x="11" y="64"/>
                        <a:pt x="12" y="65"/>
                      </a:cubicBezTo>
                      <a:cubicBezTo>
                        <a:pt x="13" y="65"/>
                        <a:pt x="13" y="65"/>
                        <a:pt x="14" y="65"/>
                      </a:cubicBezTo>
                      <a:close/>
                      <a:moveTo>
                        <a:pt x="8" y="75"/>
                      </a:moveTo>
                      <a:cubicBezTo>
                        <a:pt x="9" y="74"/>
                        <a:pt x="9" y="72"/>
                        <a:pt x="10" y="71"/>
                      </a:cubicBezTo>
                      <a:cubicBezTo>
                        <a:pt x="10" y="71"/>
                        <a:pt x="10" y="70"/>
                        <a:pt x="9" y="69"/>
                      </a:cubicBezTo>
                      <a:cubicBezTo>
                        <a:pt x="8" y="69"/>
                        <a:pt x="8" y="69"/>
                        <a:pt x="7" y="70"/>
                      </a:cubicBezTo>
                      <a:cubicBezTo>
                        <a:pt x="7" y="71"/>
                        <a:pt x="6" y="72"/>
                        <a:pt x="5" y="74"/>
                      </a:cubicBezTo>
                      <a:cubicBezTo>
                        <a:pt x="5" y="74"/>
                        <a:pt x="5" y="75"/>
                        <a:pt x="6" y="76"/>
                      </a:cubicBezTo>
                      <a:cubicBezTo>
                        <a:pt x="7" y="76"/>
                        <a:pt x="8" y="76"/>
                        <a:pt x="8" y="75"/>
                      </a:cubicBezTo>
                      <a:close/>
                      <a:moveTo>
                        <a:pt x="4" y="86"/>
                      </a:moveTo>
                      <a:cubicBezTo>
                        <a:pt x="4" y="85"/>
                        <a:pt x="5" y="83"/>
                        <a:pt x="5" y="82"/>
                      </a:cubicBezTo>
                      <a:cubicBezTo>
                        <a:pt x="5" y="81"/>
                        <a:pt x="5" y="80"/>
                        <a:pt x="4" y="80"/>
                      </a:cubicBezTo>
                      <a:cubicBezTo>
                        <a:pt x="3" y="80"/>
                        <a:pt x="3" y="80"/>
                        <a:pt x="2" y="81"/>
                      </a:cubicBezTo>
                      <a:cubicBezTo>
                        <a:pt x="2" y="82"/>
                        <a:pt x="2" y="84"/>
                        <a:pt x="1" y="85"/>
                      </a:cubicBezTo>
                      <a:cubicBezTo>
                        <a:pt x="1" y="86"/>
                        <a:pt x="2" y="87"/>
                        <a:pt x="2" y="87"/>
                      </a:cubicBezTo>
                      <a:cubicBezTo>
                        <a:pt x="3" y="87"/>
                        <a:pt x="4" y="87"/>
                        <a:pt x="4" y="86"/>
                      </a:cubicBezTo>
                      <a:close/>
                      <a:moveTo>
                        <a:pt x="3" y="97"/>
                      </a:moveTo>
                      <a:cubicBezTo>
                        <a:pt x="3" y="96"/>
                        <a:pt x="3" y="95"/>
                        <a:pt x="3" y="94"/>
                      </a:cubicBezTo>
                      <a:cubicBezTo>
                        <a:pt x="3" y="93"/>
                        <a:pt x="2" y="92"/>
                        <a:pt x="2" y="92"/>
                      </a:cubicBezTo>
                      <a:cubicBezTo>
                        <a:pt x="1" y="92"/>
                        <a:pt x="0" y="92"/>
                        <a:pt x="0" y="93"/>
                      </a:cubicBezTo>
                      <a:cubicBezTo>
                        <a:pt x="0" y="95"/>
                        <a:pt x="0" y="96"/>
                        <a:pt x="0" y="97"/>
                      </a:cubicBezTo>
                      <a:cubicBezTo>
                        <a:pt x="0" y="98"/>
                        <a:pt x="0" y="99"/>
                        <a:pt x="1" y="99"/>
                      </a:cubicBezTo>
                      <a:cubicBezTo>
                        <a:pt x="2" y="99"/>
                        <a:pt x="3" y="98"/>
                        <a:pt x="3" y="97"/>
                      </a:cubicBezTo>
                      <a:close/>
                      <a:moveTo>
                        <a:pt x="4" y="109"/>
                      </a:moveTo>
                      <a:cubicBezTo>
                        <a:pt x="4" y="108"/>
                        <a:pt x="3" y="107"/>
                        <a:pt x="3" y="105"/>
                      </a:cubicBezTo>
                      <a:cubicBezTo>
                        <a:pt x="3" y="104"/>
                        <a:pt x="2" y="104"/>
                        <a:pt x="2" y="104"/>
                      </a:cubicBezTo>
                      <a:cubicBezTo>
                        <a:pt x="1" y="104"/>
                        <a:pt x="0" y="105"/>
                        <a:pt x="0" y="106"/>
                      </a:cubicBezTo>
                      <a:cubicBezTo>
                        <a:pt x="1" y="107"/>
                        <a:pt x="1" y="108"/>
                        <a:pt x="1" y="110"/>
                      </a:cubicBezTo>
                      <a:cubicBezTo>
                        <a:pt x="1" y="111"/>
                        <a:pt x="2" y="111"/>
                        <a:pt x="3" y="111"/>
                      </a:cubicBezTo>
                      <a:cubicBezTo>
                        <a:pt x="4" y="111"/>
                        <a:pt x="4" y="110"/>
                        <a:pt x="4" y="109"/>
                      </a:cubicBezTo>
                      <a:close/>
                      <a:moveTo>
                        <a:pt x="8" y="120"/>
                      </a:moveTo>
                      <a:cubicBezTo>
                        <a:pt x="7" y="119"/>
                        <a:pt x="7" y="118"/>
                        <a:pt x="6" y="117"/>
                      </a:cubicBezTo>
                      <a:cubicBezTo>
                        <a:pt x="6" y="116"/>
                        <a:pt x="5" y="115"/>
                        <a:pt x="4" y="116"/>
                      </a:cubicBezTo>
                      <a:cubicBezTo>
                        <a:pt x="4" y="116"/>
                        <a:pt x="3" y="117"/>
                        <a:pt x="4" y="118"/>
                      </a:cubicBezTo>
                      <a:cubicBezTo>
                        <a:pt x="4" y="119"/>
                        <a:pt x="5" y="120"/>
                        <a:pt x="5" y="121"/>
                      </a:cubicBezTo>
                      <a:cubicBezTo>
                        <a:pt x="6" y="122"/>
                        <a:pt x="6" y="122"/>
                        <a:pt x="7" y="122"/>
                      </a:cubicBezTo>
                      <a:cubicBezTo>
                        <a:pt x="8" y="122"/>
                        <a:pt x="8" y="121"/>
                        <a:pt x="8" y="120"/>
                      </a:cubicBezTo>
                      <a:close/>
                      <a:moveTo>
                        <a:pt x="14" y="130"/>
                      </a:moveTo>
                      <a:cubicBezTo>
                        <a:pt x="13" y="129"/>
                        <a:pt x="12" y="128"/>
                        <a:pt x="12" y="127"/>
                      </a:cubicBezTo>
                      <a:cubicBezTo>
                        <a:pt x="11" y="126"/>
                        <a:pt x="10" y="126"/>
                        <a:pt x="10" y="127"/>
                      </a:cubicBezTo>
                      <a:cubicBezTo>
                        <a:pt x="9" y="127"/>
                        <a:pt x="9" y="128"/>
                        <a:pt x="9" y="129"/>
                      </a:cubicBezTo>
                      <a:cubicBezTo>
                        <a:pt x="10" y="130"/>
                        <a:pt x="11" y="131"/>
                        <a:pt x="11" y="132"/>
                      </a:cubicBezTo>
                      <a:cubicBezTo>
                        <a:pt x="12" y="133"/>
                        <a:pt x="13" y="133"/>
                        <a:pt x="13" y="132"/>
                      </a:cubicBezTo>
                      <a:cubicBezTo>
                        <a:pt x="14" y="132"/>
                        <a:pt x="14" y="131"/>
                        <a:pt x="14" y="130"/>
                      </a:cubicBezTo>
                      <a:close/>
                      <a:moveTo>
                        <a:pt x="21" y="140"/>
                      </a:moveTo>
                      <a:cubicBezTo>
                        <a:pt x="20" y="139"/>
                        <a:pt x="19" y="138"/>
                        <a:pt x="19" y="137"/>
                      </a:cubicBezTo>
                      <a:cubicBezTo>
                        <a:pt x="18" y="136"/>
                        <a:pt x="17" y="136"/>
                        <a:pt x="16" y="136"/>
                      </a:cubicBezTo>
                      <a:cubicBezTo>
                        <a:pt x="16" y="137"/>
                        <a:pt x="16" y="138"/>
                        <a:pt x="16" y="139"/>
                      </a:cubicBezTo>
                      <a:cubicBezTo>
                        <a:pt x="17" y="140"/>
                        <a:pt x="18" y="141"/>
                        <a:pt x="19" y="142"/>
                      </a:cubicBezTo>
                      <a:cubicBezTo>
                        <a:pt x="20" y="142"/>
                        <a:pt x="20" y="142"/>
                        <a:pt x="21" y="142"/>
                      </a:cubicBezTo>
                      <a:cubicBezTo>
                        <a:pt x="22" y="141"/>
                        <a:pt x="22" y="140"/>
                        <a:pt x="21" y="140"/>
                      </a:cubicBezTo>
                      <a:close/>
                      <a:moveTo>
                        <a:pt x="30" y="148"/>
                      </a:moveTo>
                      <a:cubicBezTo>
                        <a:pt x="29" y="147"/>
                        <a:pt x="28" y="146"/>
                        <a:pt x="27" y="145"/>
                      </a:cubicBezTo>
                      <a:cubicBezTo>
                        <a:pt x="26" y="145"/>
                        <a:pt x="25" y="145"/>
                        <a:pt x="25" y="145"/>
                      </a:cubicBezTo>
                      <a:cubicBezTo>
                        <a:pt x="24" y="146"/>
                        <a:pt x="24" y="147"/>
                        <a:pt x="25" y="147"/>
                      </a:cubicBezTo>
                      <a:cubicBezTo>
                        <a:pt x="26" y="148"/>
                        <a:pt x="27" y="149"/>
                        <a:pt x="28" y="150"/>
                      </a:cubicBezTo>
                      <a:cubicBezTo>
                        <a:pt x="28" y="151"/>
                        <a:pt x="29" y="151"/>
                        <a:pt x="30" y="150"/>
                      </a:cubicBezTo>
                      <a:cubicBezTo>
                        <a:pt x="30" y="149"/>
                        <a:pt x="30" y="148"/>
                        <a:pt x="30" y="148"/>
                      </a:cubicBezTo>
                      <a:close/>
                      <a:moveTo>
                        <a:pt x="39" y="155"/>
                      </a:moveTo>
                      <a:cubicBezTo>
                        <a:pt x="38" y="155"/>
                        <a:pt x="37" y="154"/>
                        <a:pt x="36" y="153"/>
                      </a:cubicBezTo>
                      <a:cubicBezTo>
                        <a:pt x="35" y="152"/>
                        <a:pt x="34" y="153"/>
                        <a:pt x="34" y="153"/>
                      </a:cubicBezTo>
                      <a:cubicBezTo>
                        <a:pt x="33" y="154"/>
                        <a:pt x="33" y="155"/>
                        <a:pt x="34" y="155"/>
                      </a:cubicBezTo>
                      <a:cubicBezTo>
                        <a:pt x="35" y="156"/>
                        <a:pt x="36" y="157"/>
                        <a:pt x="37" y="158"/>
                      </a:cubicBezTo>
                      <a:cubicBezTo>
                        <a:pt x="38" y="158"/>
                        <a:pt x="39" y="158"/>
                        <a:pt x="39" y="157"/>
                      </a:cubicBezTo>
                      <a:cubicBezTo>
                        <a:pt x="40" y="157"/>
                        <a:pt x="40" y="156"/>
                        <a:pt x="39" y="155"/>
                      </a:cubicBezTo>
                      <a:close/>
                      <a:moveTo>
                        <a:pt x="49" y="162"/>
                      </a:moveTo>
                      <a:cubicBezTo>
                        <a:pt x="48" y="161"/>
                        <a:pt x="47" y="161"/>
                        <a:pt x="46" y="160"/>
                      </a:cubicBezTo>
                      <a:cubicBezTo>
                        <a:pt x="45" y="159"/>
                        <a:pt x="44" y="160"/>
                        <a:pt x="43" y="160"/>
                      </a:cubicBezTo>
                      <a:cubicBezTo>
                        <a:pt x="43" y="161"/>
                        <a:pt x="43" y="162"/>
                        <a:pt x="44" y="162"/>
                      </a:cubicBezTo>
                      <a:cubicBezTo>
                        <a:pt x="45" y="163"/>
                        <a:pt x="46" y="164"/>
                        <a:pt x="47" y="165"/>
                      </a:cubicBezTo>
                      <a:cubicBezTo>
                        <a:pt x="48" y="165"/>
                        <a:pt x="49" y="165"/>
                        <a:pt x="49" y="164"/>
                      </a:cubicBezTo>
                      <a:cubicBezTo>
                        <a:pt x="50" y="163"/>
                        <a:pt x="50" y="163"/>
                        <a:pt x="49" y="162"/>
                      </a:cubicBezTo>
                      <a:close/>
                      <a:moveTo>
                        <a:pt x="59" y="168"/>
                      </a:moveTo>
                      <a:cubicBezTo>
                        <a:pt x="58" y="168"/>
                        <a:pt x="57" y="167"/>
                        <a:pt x="56" y="166"/>
                      </a:cubicBezTo>
                      <a:cubicBezTo>
                        <a:pt x="55" y="166"/>
                        <a:pt x="54" y="166"/>
                        <a:pt x="54" y="167"/>
                      </a:cubicBezTo>
                      <a:cubicBezTo>
                        <a:pt x="53" y="168"/>
                        <a:pt x="54" y="168"/>
                        <a:pt x="54" y="169"/>
                      </a:cubicBezTo>
                      <a:cubicBezTo>
                        <a:pt x="55" y="170"/>
                        <a:pt x="57" y="170"/>
                        <a:pt x="58" y="171"/>
                      </a:cubicBezTo>
                      <a:cubicBezTo>
                        <a:pt x="59" y="171"/>
                        <a:pt x="59" y="171"/>
                        <a:pt x="60" y="170"/>
                      </a:cubicBezTo>
                      <a:cubicBezTo>
                        <a:pt x="60" y="170"/>
                        <a:pt x="60" y="169"/>
                        <a:pt x="59" y="168"/>
                      </a:cubicBezTo>
                      <a:close/>
                      <a:moveTo>
                        <a:pt x="70" y="174"/>
                      </a:moveTo>
                      <a:cubicBezTo>
                        <a:pt x="69" y="173"/>
                        <a:pt x="67" y="173"/>
                        <a:pt x="66" y="172"/>
                      </a:cubicBezTo>
                      <a:cubicBezTo>
                        <a:pt x="66" y="172"/>
                        <a:pt x="65" y="172"/>
                        <a:pt x="64" y="173"/>
                      </a:cubicBezTo>
                      <a:cubicBezTo>
                        <a:pt x="64" y="173"/>
                        <a:pt x="64" y="174"/>
                        <a:pt x="65" y="175"/>
                      </a:cubicBezTo>
                      <a:cubicBezTo>
                        <a:pt x="66" y="175"/>
                        <a:pt x="67" y="176"/>
                        <a:pt x="69" y="176"/>
                      </a:cubicBezTo>
                      <a:cubicBezTo>
                        <a:pt x="69" y="177"/>
                        <a:pt x="70" y="176"/>
                        <a:pt x="71" y="176"/>
                      </a:cubicBezTo>
                      <a:cubicBezTo>
                        <a:pt x="71" y="175"/>
                        <a:pt x="71" y="174"/>
                        <a:pt x="70" y="174"/>
                      </a:cubicBezTo>
                      <a:close/>
                      <a:moveTo>
                        <a:pt x="81" y="179"/>
                      </a:moveTo>
                      <a:cubicBezTo>
                        <a:pt x="80" y="178"/>
                        <a:pt x="78" y="178"/>
                        <a:pt x="77" y="177"/>
                      </a:cubicBezTo>
                      <a:cubicBezTo>
                        <a:pt x="76" y="177"/>
                        <a:pt x="75" y="177"/>
                        <a:pt x="75" y="178"/>
                      </a:cubicBezTo>
                      <a:cubicBezTo>
                        <a:pt x="75" y="179"/>
                        <a:pt x="75" y="180"/>
                        <a:pt x="76" y="180"/>
                      </a:cubicBezTo>
                      <a:cubicBezTo>
                        <a:pt x="77" y="180"/>
                        <a:pt x="78" y="181"/>
                        <a:pt x="80" y="181"/>
                      </a:cubicBezTo>
                      <a:cubicBezTo>
                        <a:pt x="80" y="182"/>
                        <a:pt x="81" y="181"/>
                        <a:pt x="82" y="181"/>
                      </a:cubicBezTo>
                      <a:cubicBezTo>
                        <a:pt x="82" y="180"/>
                        <a:pt x="82" y="179"/>
                        <a:pt x="81" y="179"/>
                      </a:cubicBezTo>
                      <a:close/>
                      <a:moveTo>
                        <a:pt x="92" y="183"/>
                      </a:moveTo>
                      <a:cubicBezTo>
                        <a:pt x="91" y="183"/>
                        <a:pt x="89" y="182"/>
                        <a:pt x="88" y="182"/>
                      </a:cubicBezTo>
                      <a:cubicBezTo>
                        <a:pt x="87" y="181"/>
                        <a:pt x="87" y="182"/>
                        <a:pt x="86" y="183"/>
                      </a:cubicBezTo>
                      <a:cubicBezTo>
                        <a:pt x="86" y="183"/>
                        <a:pt x="86" y="184"/>
                        <a:pt x="87" y="185"/>
                      </a:cubicBezTo>
                      <a:cubicBezTo>
                        <a:pt x="88" y="185"/>
                        <a:pt x="90" y="186"/>
                        <a:pt x="91" y="186"/>
                      </a:cubicBezTo>
                      <a:cubicBezTo>
                        <a:pt x="92" y="186"/>
                        <a:pt x="93" y="186"/>
                        <a:pt x="93" y="185"/>
                      </a:cubicBezTo>
                      <a:cubicBezTo>
                        <a:pt x="93" y="184"/>
                        <a:pt x="93" y="184"/>
                        <a:pt x="92" y="183"/>
                      </a:cubicBezTo>
                      <a:close/>
                      <a:moveTo>
                        <a:pt x="103" y="187"/>
                      </a:moveTo>
                      <a:cubicBezTo>
                        <a:pt x="102" y="187"/>
                        <a:pt x="101" y="186"/>
                        <a:pt x="99" y="186"/>
                      </a:cubicBezTo>
                      <a:cubicBezTo>
                        <a:pt x="99" y="186"/>
                        <a:pt x="98" y="186"/>
                        <a:pt x="98" y="187"/>
                      </a:cubicBezTo>
                      <a:cubicBezTo>
                        <a:pt x="97" y="188"/>
                        <a:pt x="98" y="189"/>
                        <a:pt x="98" y="189"/>
                      </a:cubicBezTo>
                      <a:cubicBezTo>
                        <a:pt x="100" y="189"/>
                        <a:pt x="101" y="190"/>
                        <a:pt x="102" y="190"/>
                      </a:cubicBezTo>
                      <a:cubicBezTo>
                        <a:pt x="103" y="190"/>
                        <a:pt x="104" y="190"/>
                        <a:pt x="104" y="189"/>
                      </a:cubicBezTo>
                      <a:cubicBezTo>
                        <a:pt x="104" y="188"/>
                        <a:pt x="104" y="188"/>
                        <a:pt x="103" y="187"/>
                      </a:cubicBezTo>
                      <a:close/>
                      <a:moveTo>
                        <a:pt x="115" y="191"/>
                      </a:moveTo>
                      <a:cubicBezTo>
                        <a:pt x="113" y="191"/>
                        <a:pt x="112" y="190"/>
                        <a:pt x="111" y="190"/>
                      </a:cubicBezTo>
                      <a:cubicBezTo>
                        <a:pt x="110" y="190"/>
                        <a:pt x="109" y="190"/>
                        <a:pt x="109" y="191"/>
                      </a:cubicBezTo>
                      <a:cubicBezTo>
                        <a:pt x="109" y="192"/>
                        <a:pt x="109" y="192"/>
                        <a:pt x="110" y="193"/>
                      </a:cubicBezTo>
                      <a:cubicBezTo>
                        <a:pt x="111" y="193"/>
                        <a:pt x="113" y="194"/>
                        <a:pt x="114" y="194"/>
                      </a:cubicBezTo>
                      <a:cubicBezTo>
                        <a:pt x="115" y="194"/>
                        <a:pt x="115" y="194"/>
                        <a:pt x="116" y="193"/>
                      </a:cubicBezTo>
                      <a:cubicBezTo>
                        <a:pt x="116" y="192"/>
                        <a:pt x="115" y="191"/>
                        <a:pt x="115" y="191"/>
                      </a:cubicBezTo>
                      <a:close/>
                      <a:moveTo>
                        <a:pt x="126" y="194"/>
                      </a:moveTo>
                      <a:cubicBezTo>
                        <a:pt x="125" y="194"/>
                        <a:pt x="124" y="194"/>
                        <a:pt x="122" y="193"/>
                      </a:cubicBezTo>
                      <a:cubicBezTo>
                        <a:pt x="122" y="193"/>
                        <a:pt x="121" y="194"/>
                        <a:pt x="121" y="194"/>
                      </a:cubicBezTo>
                      <a:cubicBezTo>
                        <a:pt x="120" y="195"/>
                        <a:pt x="121" y="196"/>
                        <a:pt x="122" y="196"/>
                      </a:cubicBezTo>
                      <a:cubicBezTo>
                        <a:pt x="123" y="197"/>
                        <a:pt x="124" y="197"/>
                        <a:pt x="125" y="197"/>
                      </a:cubicBezTo>
                      <a:cubicBezTo>
                        <a:pt x="126" y="198"/>
                        <a:pt x="127" y="197"/>
                        <a:pt x="127" y="196"/>
                      </a:cubicBezTo>
                      <a:cubicBezTo>
                        <a:pt x="128" y="195"/>
                        <a:pt x="127" y="195"/>
                        <a:pt x="126" y="194"/>
                      </a:cubicBezTo>
                      <a:close/>
                      <a:moveTo>
                        <a:pt x="138" y="197"/>
                      </a:moveTo>
                      <a:cubicBezTo>
                        <a:pt x="137" y="197"/>
                        <a:pt x="135" y="197"/>
                        <a:pt x="134" y="196"/>
                      </a:cubicBezTo>
                      <a:cubicBezTo>
                        <a:pt x="133" y="196"/>
                        <a:pt x="132" y="197"/>
                        <a:pt x="132" y="198"/>
                      </a:cubicBezTo>
                      <a:cubicBezTo>
                        <a:pt x="132" y="198"/>
                        <a:pt x="132" y="199"/>
                        <a:pt x="133" y="199"/>
                      </a:cubicBezTo>
                      <a:cubicBezTo>
                        <a:pt x="135" y="200"/>
                        <a:pt x="136" y="200"/>
                        <a:pt x="137" y="200"/>
                      </a:cubicBezTo>
                      <a:cubicBezTo>
                        <a:pt x="138" y="201"/>
                        <a:pt x="139" y="200"/>
                        <a:pt x="139" y="199"/>
                      </a:cubicBezTo>
                      <a:cubicBezTo>
                        <a:pt x="139" y="198"/>
                        <a:pt x="139" y="198"/>
                        <a:pt x="138" y="197"/>
                      </a:cubicBezTo>
                      <a:close/>
                      <a:moveTo>
                        <a:pt x="150" y="200"/>
                      </a:moveTo>
                      <a:cubicBezTo>
                        <a:pt x="148" y="200"/>
                        <a:pt x="147" y="200"/>
                        <a:pt x="146" y="199"/>
                      </a:cubicBezTo>
                      <a:cubicBezTo>
                        <a:pt x="145" y="199"/>
                        <a:pt x="144" y="200"/>
                        <a:pt x="144" y="200"/>
                      </a:cubicBezTo>
                      <a:cubicBezTo>
                        <a:pt x="144" y="201"/>
                        <a:pt x="144" y="202"/>
                        <a:pt x="145" y="202"/>
                      </a:cubicBezTo>
                      <a:cubicBezTo>
                        <a:pt x="146" y="203"/>
                        <a:pt x="148" y="203"/>
                        <a:pt x="149" y="203"/>
                      </a:cubicBezTo>
                      <a:cubicBezTo>
                        <a:pt x="150" y="203"/>
                        <a:pt x="151" y="203"/>
                        <a:pt x="151" y="202"/>
                      </a:cubicBezTo>
                      <a:cubicBezTo>
                        <a:pt x="151" y="201"/>
                        <a:pt x="150" y="200"/>
                        <a:pt x="150" y="200"/>
                      </a:cubicBezTo>
                      <a:close/>
                      <a:moveTo>
                        <a:pt x="161" y="203"/>
                      </a:moveTo>
                      <a:cubicBezTo>
                        <a:pt x="160" y="202"/>
                        <a:pt x="159" y="202"/>
                        <a:pt x="158" y="202"/>
                      </a:cubicBezTo>
                      <a:cubicBezTo>
                        <a:pt x="157" y="202"/>
                        <a:pt x="156" y="202"/>
                        <a:pt x="156" y="203"/>
                      </a:cubicBezTo>
                      <a:cubicBezTo>
                        <a:pt x="156" y="204"/>
                        <a:pt x="156" y="205"/>
                        <a:pt x="157" y="205"/>
                      </a:cubicBezTo>
                      <a:cubicBezTo>
                        <a:pt x="158" y="205"/>
                        <a:pt x="160" y="205"/>
                        <a:pt x="161" y="205"/>
                      </a:cubicBezTo>
                      <a:cubicBezTo>
                        <a:pt x="162" y="206"/>
                        <a:pt x="162" y="205"/>
                        <a:pt x="163" y="204"/>
                      </a:cubicBezTo>
                      <a:cubicBezTo>
                        <a:pt x="163" y="203"/>
                        <a:pt x="162" y="203"/>
                        <a:pt x="161" y="203"/>
                      </a:cubicBezTo>
                      <a:close/>
                      <a:moveTo>
                        <a:pt x="173" y="205"/>
                      </a:moveTo>
                      <a:cubicBezTo>
                        <a:pt x="172" y="204"/>
                        <a:pt x="171" y="204"/>
                        <a:pt x="169" y="204"/>
                      </a:cubicBezTo>
                      <a:cubicBezTo>
                        <a:pt x="169" y="204"/>
                        <a:pt x="168" y="204"/>
                        <a:pt x="168" y="205"/>
                      </a:cubicBezTo>
                      <a:cubicBezTo>
                        <a:pt x="167" y="206"/>
                        <a:pt x="168" y="207"/>
                        <a:pt x="169" y="207"/>
                      </a:cubicBezTo>
                      <a:cubicBezTo>
                        <a:pt x="170" y="207"/>
                        <a:pt x="171" y="207"/>
                        <a:pt x="173" y="208"/>
                      </a:cubicBezTo>
                      <a:cubicBezTo>
                        <a:pt x="174" y="208"/>
                        <a:pt x="174" y="207"/>
                        <a:pt x="175" y="206"/>
                      </a:cubicBezTo>
                      <a:cubicBezTo>
                        <a:pt x="175" y="206"/>
                        <a:pt x="174" y="205"/>
                        <a:pt x="173" y="205"/>
                      </a:cubicBezTo>
                      <a:close/>
                      <a:moveTo>
                        <a:pt x="185" y="206"/>
                      </a:moveTo>
                      <a:cubicBezTo>
                        <a:pt x="184" y="206"/>
                        <a:pt x="183" y="206"/>
                        <a:pt x="181" y="206"/>
                      </a:cubicBezTo>
                      <a:cubicBezTo>
                        <a:pt x="180" y="206"/>
                        <a:pt x="180" y="206"/>
                        <a:pt x="180" y="207"/>
                      </a:cubicBezTo>
                      <a:cubicBezTo>
                        <a:pt x="179" y="208"/>
                        <a:pt x="180" y="209"/>
                        <a:pt x="181" y="209"/>
                      </a:cubicBezTo>
                      <a:cubicBezTo>
                        <a:pt x="182" y="209"/>
                        <a:pt x="183" y="209"/>
                        <a:pt x="185" y="209"/>
                      </a:cubicBezTo>
                      <a:cubicBezTo>
                        <a:pt x="186" y="210"/>
                        <a:pt x="186" y="209"/>
                        <a:pt x="186" y="208"/>
                      </a:cubicBezTo>
                      <a:cubicBezTo>
                        <a:pt x="187" y="207"/>
                        <a:pt x="186" y="207"/>
                        <a:pt x="185" y="206"/>
                      </a:cubicBezTo>
                      <a:close/>
                      <a:moveTo>
                        <a:pt x="197" y="208"/>
                      </a:moveTo>
                      <a:cubicBezTo>
                        <a:pt x="196" y="208"/>
                        <a:pt x="195" y="208"/>
                        <a:pt x="193" y="208"/>
                      </a:cubicBezTo>
                      <a:cubicBezTo>
                        <a:pt x="192" y="207"/>
                        <a:pt x="192" y="208"/>
                        <a:pt x="191" y="209"/>
                      </a:cubicBezTo>
                      <a:cubicBezTo>
                        <a:pt x="191" y="210"/>
                        <a:pt x="192" y="210"/>
                        <a:pt x="193" y="211"/>
                      </a:cubicBezTo>
                      <a:cubicBezTo>
                        <a:pt x="194" y="211"/>
                        <a:pt x="195" y="211"/>
                        <a:pt x="197" y="211"/>
                      </a:cubicBezTo>
                      <a:cubicBezTo>
                        <a:pt x="198" y="211"/>
                        <a:pt x="198" y="211"/>
                        <a:pt x="198" y="210"/>
                      </a:cubicBezTo>
                      <a:cubicBezTo>
                        <a:pt x="199" y="209"/>
                        <a:pt x="198" y="208"/>
                        <a:pt x="197" y="208"/>
                      </a:cubicBezTo>
                      <a:close/>
                      <a:moveTo>
                        <a:pt x="209" y="209"/>
                      </a:moveTo>
                      <a:cubicBezTo>
                        <a:pt x="208" y="209"/>
                        <a:pt x="206" y="209"/>
                        <a:pt x="205" y="209"/>
                      </a:cubicBezTo>
                      <a:cubicBezTo>
                        <a:pt x="204" y="209"/>
                        <a:pt x="204" y="209"/>
                        <a:pt x="203" y="210"/>
                      </a:cubicBezTo>
                      <a:cubicBezTo>
                        <a:pt x="203" y="211"/>
                        <a:pt x="204" y="212"/>
                        <a:pt x="205" y="212"/>
                      </a:cubicBezTo>
                      <a:cubicBezTo>
                        <a:pt x="206" y="212"/>
                        <a:pt x="208" y="212"/>
                        <a:pt x="209" y="212"/>
                      </a:cubicBezTo>
                      <a:cubicBezTo>
                        <a:pt x="210" y="212"/>
                        <a:pt x="210" y="212"/>
                        <a:pt x="211" y="211"/>
                      </a:cubicBezTo>
                      <a:cubicBezTo>
                        <a:pt x="211" y="210"/>
                        <a:pt x="210" y="209"/>
                        <a:pt x="209" y="209"/>
                      </a:cubicBezTo>
                      <a:close/>
                      <a:moveTo>
                        <a:pt x="221" y="210"/>
                      </a:moveTo>
                      <a:cubicBezTo>
                        <a:pt x="220" y="210"/>
                        <a:pt x="218" y="210"/>
                        <a:pt x="217" y="210"/>
                      </a:cubicBezTo>
                      <a:cubicBezTo>
                        <a:pt x="216" y="210"/>
                        <a:pt x="216" y="211"/>
                        <a:pt x="216" y="211"/>
                      </a:cubicBezTo>
                      <a:cubicBezTo>
                        <a:pt x="215" y="212"/>
                        <a:pt x="216" y="213"/>
                        <a:pt x="217" y="213"/>
                      </a:cubicBezTo>
                      <a:cubicBezTo>
                        <a:pt x="218" y="213"/>
                        <a:pt x="220" y="213"/>
                        <a:pt x="221" y="213"/>
                      </a:cubicBezTo>
                      <a:cubicBezTo>
                        <a:pt x="222" y="213"/>
                        <a:pt x="222" y="213"/>
                        <a:pt x="223" y="212"/>
                      </a:cubicBezTo>
                      <a:cubicBezTo>
                        <a:pt x="223" y="211"/>
                        <a:pt x="222" y="210"/>
                        <a:pt x="221" y="210"/>
                      </a:cubicBezTo>
                      <a:close/>
                      <a:moveTo>
                        <a:pt x="233" y="211"/>
                      </a:moveTo>
                      <a:cubicBezTo>
                        <a:pt x="232" y="211"/>
                        <a:pt x="230" y="211"/>
                        <a:pt x="229" y="211"/>
                      </a:cubicBezTo>
                      <a:cubicBezTo>
                        <a:pt x="228" y="211"/>
                        <a:pt x="228" y="212"/>
                        <a:pt x="228" y="212"/>
                      </a:cubicBezTo>
                      <a:cubicBezTo>
                        <a:pt x="228" y="213"/>
                        <a:pt x="228" y="214"/>
                        <a:pt x="229" y="214"/>
                      </a:cubicBezTo>
                      <a:cubicBezTo>
                        <a:pt x="230" y="214"/>
                        <a:pt x="232" y="214"/>
                        <a:pt x="233" y="214"/>
                      </a:cubicBezTo>
                      <a:cubicBezTo>
                        <a:pt x="234" y="214"/>
                        <a:pt x="235" y="214"/>
                        <a:pt x="235" y="213"/>
                      </a:cubicBezTo>
                      <a:cubicBezTo>
                        <a:pt x="235" y="212"/>
                        <a:pt x="234" y="211"/>
                        <a:pt x="233" y="211"/>
                      </a:cubicBezTo>
                      <a:close/>
                      <a:moveTo>
                        <a:pt x="245" y="212"/>
                      </a:moveTo>
                      <a:cubicBezTo>
                        <a:pt x="244" y="212"/>
                        <a:pt x="243" y="212"/>
                        <a:pt x="241" y="212"/>
                      </a:cubicBezTo>
                      <a:cubicBezTo>
                        <a:pt x="240" y="212"/>
                        <a:pt x="240" y="212"/>
                        <a:pt x="240" y="213"/>
                      </a:cubicBezTo>
                      <a:cubicBezTo>
                        <a:pt x="240" y="214"/>
                        <a:pt x="240" y="215"/>
                        <a:pt x="241" y="215"/>
                      </a:cubicBezTo>
                      <a:cubicBezTo>
                        <a:pt x="242" y="215"/>
                        <a:pt x="244" y="215"/>
                        <a:pt x="245" y="215"/>
                      </a:cubicBezTo>
                      <a:cubicBezTo>
                        <a:pt x="246" y="215"/>
                        <a:pt x="247" y="214"/>
                        <a:pt x="247" y="213"/>
                      </a:cubicBezTo>
                      <a:cubicBezTo>
                        <a:pt x="247" y="212"/>
                        <a:pt x="246" y="212"/>
                        <a:pt x="245" y="212"/>
                      </a:cubicBezTo>
                      <a:close/>
                      <a:moveTo>
                        <a:pt x="257" y="212"/>
                      </a:moveTo>
                      <a:cubicBezTo>
                        <a:pt x="256" y="212"/>
                        <a:pt x="255" y="212"/>
                        <a:pt x="253" y="212"/>
                      </a:cubicBezTo>
                      <a:cubicBezTo>
                        <a:pt x="252" y="212"/>
                        <a:pt x="252" y="213"/>
                        <a:pt x="252" y="213"/>
                      </a:cubicBezTo>
                      <a:cubicBezTo>
                        <a:pt x="252" y="214"/>
                        <a:pt x="252" y="215"/>
                        <a:pt x="253" y="215"/>
                      </a:cubicBezTo>
                      <a:cubicBezTo>
                        <a:pt x="255" y="215"/>
                        <a:pt x="256" y="215"/>
                        <a:pt x="257" y="215"/>
                      </a:cubicBezTo>
                      <a:cubicBezTo>
                        <a:pt x="258" y="215"/>
                        <a:pt x="259" y="214"/>
                        <a:pt x="259" y="214"/>
                      </a:cubicBezTo>
                      <a:cubicBezTo>
                        <a:pt x="259" y="213"/>
                        <a:pt x="258" y="212"/>
                        <a:pt x="257" y="212"/>
                      </a:cubicBezTo>
                      <a:close/>
                      <a:moveTo>
                        <a:pt x="269" y="212"/>
                      </a:moveTo>
                      <a:cubicBezTo>
                        <a:pt x="269" y="212"/>
                        <a:pt x="268" y="212"/>
                        <a:pt x="267" y="212"/>
                      </a:cubicBezTo>
                      <a:cubicBezTo>
                        <a:pt x="267" y="212"/>
                        <a:pt x="266" y="212"/>
                        <a:pt x="265" y="212"/>
                      </a:cubicBezTo>
                      <a:cubicBezTo>
                        <a:pt x="264" y="212"/>
                        <a:pt x="264" y="213"/>
                        <a:pt x="264" y="214"/>
                      </a:cubicBezTo>
                      <a:cubicBezTo>
                        <a:pt x="264" y="214"/>
                        <a:pt x="264" y="215"/>
                        <a:pt x="265" y="215"/>
                      </a:cubicBezTo>
                      <a:cubicBezTo>
                        <a:pt x="266" y="215"/>
                        <a:pt x="267" y="215"/>
                        <a:pt x="267" y="215"/>
                      </a:cubicBezTo>
                      <a:cubicBezTo>
                        <a:pt x="268" y="215"/>
                        <a:pt x="269" y="215"/>
                        <a:pt x="269" y="215"/>
                      </a:cubicBezTo>
                      <a:cubicBezTo>
                        <a:pt x="270" y="215"/>
                        <a:pt x="271" y="214"/>
                        <a:pt x="271" y="214"/>
                      </a:cubicBezTo>
                      <a:cubicBezTo>
                        <a:pt x="271" y="213"/>
                        <a:pt x="270" y="212"/>
                        <a:pt x="269" y="212"/>
                      </a:cubicBezTo>
                      <a:close/>
                      <a:moveTo>
                        <a:pt x="281" y="212"/>
                      </a:moveTo>
                      <a:cubicBezTo>
                        <a:pt x="280" y="212"/>
                        <a:pt x="279" y="212"/>
                        <a:pt x="277" y="212"/>
                      </a:cubicBezTo>
                      <a:cubicBezTo>
                        <a:pt x="277" y="212"/>
                        <a:pt x="276" y="213"/>
                        <a:pt x="276" y="214"/>
                      </a:cubicBezTo>
                      <a:cubicBezTo>
                        <a:pt x="276" y="214"/>
                        <a:pt x="277" y="215"/>
                        <a:pt x="277" y="215"/>
                      </a:cubicBezTo>
                      <a:cubicBezTo>
                        <a:pt x="279" y="215"/>
                        <a:pt x="280" y="215"/>
                        <a:pt x="281" y="215"/>
                      </a:cubicBezTo>
                      <a:cubicBezTo>
                        <a:pt x="282" y="215"/>
                        <a:pt x="283" y="214"/>
                        <a:pt x="283" y="213"/>
                      </a:cubicBezTo>
                      <a:cubicBezTo>
                        <a:pt x="283" y="213"/>
                        <a:pt x="282" y="212"/>
                        <a:pt x="281" y="212"/>
                      </a:cubicBezTo>
                      <a:close/>
                      <a:moveTo>
                        <a:pt x="293" y="212"/>
                      </a:moveTo>
                      <a:cubicBezTo>
                        <a:pt x="292" y="212"/>
                        <a:pt x="291" y="212"/>
                        <a:pt x="289" y="212"/>
                      </a:cubicBezTo>
                      <a:cubicBezTo>
                        <a:pt x="289" y="212"/>
                        <a:pt x="288" y="212"/>
                        <a:pt x="288" y="213"/>
                      </a:cubicBezTo>
                      <a:cubicBezTo>
                        <a:pt x="288" y="214"/>
                        <a:pt x="289" y="215"/>
                        <a:pt x="289" y="215"/>
                      </a:cubicBezTo>
                      <a:cubicBezTo>
                        <a:pt x="291" y="215"/>
                        <a:pt x="292" y="215"/>
                        <a:pt x="294" y="215"/>
                      </a:cubicBezTo>
                      <a:cubicBezTo>
                        <a:pt x="294" y="215"/>
                        <a:pt x="295" y="214"/>
                        <a:pt x="295" y="213"/>
                      </a:cubicBezTo>
                      <a:cubicBezTo>
                        <a:pt x="295" y="212"/>
                        <a:pt x="294" y="212"/>
                        <a:pt x="293" y="212"/>
                      </a:cubicBezTo>
                      <a:close/>
                      <a:moveTo>
                        <a:pt x="305" y="211"/>
                      </a:moveTo>
                      <a:cubicBezTo>
                        <a:pt x="304" y="211"/>
                        <a:pt x="303" y="211"/>
                        <a:pt x="301" y="211"/>
                      </a:cubicBezTo>
                      <a:cubicBezTo>
                        <a:pt x="301" y="211"/>
                        <a:pt x="300" y="212"/>
                        <a:pt x="300" y="213"/>
                      </a:cubicBezTo>
                      <a:cubicBezTo>
                        <a:pt x="300" y="214"/>
                        <a:pt x="301" y="214"/>
                        <a:pt x="302" y="214"/>
                      </a:cubicBezTo>
                      <a:cubicBezTo>
                        <a:pt x="303" y="214"/>
                        <a:pt x="304" y="214"/>
                        <a:pt x="306" y="214"/>
                      </a:cubicBezTo>
                      <a:cubicBezTo>
                        <a:pt x="306" y="214"/>
                        <a:pt x="307" y="213"/>
                        <a:pt x="307" y="212"/>
                      </a:cubicBezTo>
                      <a:cubicBezTo>
                        <a:pt x="307" y="212"/>
                        <a:pt x="306" y="211"/>
                        <a:pt x="305" y="211"/>
                      </a:cubicBezTo>
                      <a:close/>
                      <a:moveTo>
                        <a:pt x="317" y="210"/>
                      </a:moveTo>
                      <a:cubicBezTo>
                        <a:pt x="316" y="210"/>
                        <a:pt x="315" y="210"/>
                        <a:pt x="313" y="210"/>
                      </a:cubicBezTo>
                      <a:cubicBezTo>
                        <a:pt x="313" y="210"/>
                        <a:pt x="312" y="211"/>
                        <a:pt x="312" y="212"/>
                      </a:cubicBezTo>
                      <a:cubicBezTo>
                        <a:pt x="312" y="213"/>
                        <a:pt x="313" y="213"/>
                        <a:pt x="314" y="213"/>
                      </a:cubicBezTo>
                      <a:cubicBezTo>
                        <a:pt x="315" y="213"/>
                        <a:pt x="316" y="213"/>
                        <a:pt x="318" y="213"/>
                      </a:cubicBezTo>
                      <a:cubicBezTo>
                        <a:pt x="319" y="213"/>
                        <a:pt x="319" y="212"/>
                        <a:pt x="319" y="211"/>
                      </a:cubicBezTo>
                      <a:cubicBezTo>
                        <a:pt x="319" y="211"/>
                        <a:pt x="318" y="210"/>
                        <a:pt x="317" y="210"/>
                      </a:cubicBezTo>
                      <a:close/>
                      <a:moveTo>
                        <a:pt x="329" y="209"/>
                      </a:moveTo>
                      <a:cubicBezTo>
                        <a:pt x="328" y="209"/>
                        <a:pt x="327" y="209"/>
                        <a:pt x="325" y="209"/>
                      </a:cubicBezTo>
                      <a:cubicBezTo>
                        <a:pt x="325" y="209"/>
                        <a:pt x="324" y="210"/>
                        <a:pt x="324" y="211"/>
                      </a:cubicBezTo>
                      <a:cubicBezTo>
                        <a:pt x="324" y="212"/>
                        <a:pt x="325" y="212"/>
                        <a:pt x="326" y="212"/>
                      </a:cubicBezTo>
                      <a:cubicBezTo>
                        <a:pt x="327" y="212"/>
                        <a:pt x="328" y="212"/>
                        <a:pt x="330" y="212"/>
                      </a:cubicBezTo>
                      <a:cubicBezTo>
                        <a:pt x="331" y="212"/>
                        <a:pt x="331" y="211"/>
                        <a:pt x="331" y="210"/>
                      </a:cubicBezTo>
                      <a:cubicBezTo>
                        <a:pt x="331" y="209"/>
                        <a:pt x="330" y="209"/>
                        <a:pt x="329" y="209"/>
                      </a:cubicBezTo>
                      <a:close/>
                      <a:moveTo>
                        <a:pt x="341" y="208"/>
                      </a:moveTo>
                      <a:cubicBezTo>
                        <a:pt x="340" y="208"/>
                        <a:pt x="339" y="208"/>
                        <a:pt x="337" y="208"/>
                      </a:cubicBezTo>
                      <a:cubicBezTo>
                        <a:pt x="337" y="208"/>
                        <a:pt x="336" y="209"/>
                        <a:pt x="336" y="210"/>
                      </a:cubicBezTo>
                      <a:cubicBezTo>
                        <a:pt x="336" y="211"/>
                        <a:pt x="337" y="211"/>
                        <a:pt x="338" y="211"/>
                      </a:cubicBezTo>
                      <a:cubicBezTo>
                        <a:pt x="339" y="211"/>
                        <a:pt x="340" y="211"/>
                        <a:pt x="342" y="211"/>
                      </a:cubicBezTo>
                      <a:cubicBezTo>
                        <a:pt x="343" y="210"/>
                        <a:pt x="343" y="210"/>
                        <a:pt x="343" y="209"/>
                      </a:cubicBezTo>
                      <a:cubicBezTo>
                        <a:pt x="343" y="208"/>
                        <a:pt x="342" y="207"/>
                        <a:pt x="341" y="208"/>
                      </a:cubicBezTo>
                      <a:close/>
                      <a:moveTo>
                        <a:pt x="353" y="206"/>
                      </a:moveTo>
                      <a:cubicBezTo>
                        <a:pt x="352" y="206"/>
                        <a:pt x="351" y="206"/>
                        <a:pt x="349" y="206"/>
                      </a:cubicBezTo>
                      <a:cubicBezTo>
                        <a:pt x="349" y="207"/>
                        <a:pt x="348" y="207"/>
                        <a:pt x="348" y="208"/>
                      </a:cubicBezTo>
                      <a:cubicBezTo>
                        <a:pt x="348" y="209"/>
                        <a:pt x="349" y="210"/>
                        <a:pt x="350" y="209"/>
                      </a:cubicBezTo>
                      <a:cubicBezTo>
                        <a:pt x="351" y="209"/>
                        <a:pt x="352" y="209"/>
                        <a:pt x="354" y="209"/>
                      </a:cubicBezTo>
                      <a:cubicBezTo>
                        <a:pt x="355" y="209"/>
                        <a:pt x="355" y="208"/>
                        <a:pt x="355" y="207"/>
                      </a:cubicBezTo>
                      <a:cubicBezTo>
                        <a:pt x="355" y="206"/>
                        <a:pt x="354" y="206"/>
                        <a:pt x="353" y="206"/>
                      </a:cubicBezTo>
                      <a:close/>
                      <a:moveTo>
                        <a:pt x="365" y="204"/>
                      </a:moveTo>
                      <a:cubicBezTo>
                        <a:pt x="364" y="204"/>
                        <a:pt x="363" y="204"/>
                        <a:pt x="361" y="205"/>
                      </a:cubicBezTo>
                      <a:cubicBezTo>
                        <a:pt x="360" y="205"/>
                        <a:pt x="360" y="206"/>
                        <a:pt x="360" y="206"/>
                      </a:cubicBezTo>
                      <a:cubicBezTo>
                        <a:pt x="360" y="207"/>
                        <a:pt x="361" y="208"/>
                        <a:pt x="362" y="208"/>
                      </a:cubicBezTo>
                      <a:cubicBezTo>
                        <a:pt x="363" y="207"/>
                        <a:pt x="364" y="207"/>
                        <a:pt x="366" y="207"/>
                      </a:cubicBezTo>
                      <a:cubicBezTo>
                        <a:pt x="367" y="207"/>
                        <a:pt x="367" y="206"/>
                        <a:pt x="367" y="205"/>
                      </a:cubicBezTo>
                      <a:cubicBezTo>
                        <a:pt x="367" y="204"/>
                        <a:pt x="366" y="204"/>
                        <a:pt x="365" y="204"/>
                      </a:cubicBezTo>
                      <a:close/>
                      <a:moveTo>
                        <a:pt x="377" y="202"/>
                      </a:moveTo>
                      <a:cubicBezTo>
                        <a:pt x="376" y="202"/>
                        <a:pt x="374" y="202"/>
                        <a:pt x="373" y="203"/>
                      </a:cubicBezTo>
                      <a:cubicBezTo>
                        <a:pt x="372" y="203"/>
                        <a:pt x="372" y="203"/>
                        <a:pt x="372" y="204"/>
                      </a:cubicBezTo>
                      <a:cubicBezTo>
                        <a:pt x="372" y="205"/>
                        <a:pt x="373" y="206"/>
                        <a:pt x="374" y="205"/>
                      </a:cubicBezTo>
                      <a:cubicBezTo>
                        <a:pt x="375" y="205"/>
                        <a:pt x="376" y="205"/>
                        <a:pt x="378" y="205"/>
                      </a:cubicBezTo>
                      <a:cubicBezTo>
                        <a:pt x="378" y="205"/>
                        <a:pt x="379" y="204"/>
                        <a:pt x="379" y="203"/>
                      </a:cubicBezTo>
                      <a:cubicBezTo>
                        <a:pt x="379" y="202"/>
                        <a:pt x="378" y="202"/>
                        <a:pt x="377" y="202"/>
                      </a:cubicBezTo>
                      <a:close/>
                      <a:moveTo>
                        <a:pt x="389" y="199"/>
                      </a:moveTo>
                      <a:cubicBezTo>
                        <a:pt x="388" y="200"/>
                        <a:pt x="386" y="200"/>
                        <a:pt x="385" y="200"/>
                      </a:cubicBezTo>
                      <a:cubicBezTo>
                        <a:pt x="384" y="200"/>
                        <a:pt x="384" y="201"/>
                        <a:pt x="384" y="202"/>
                      </a:cubicBezTo>
                      <a:cubicBezTo>
                        <a:pt x="384" y="203"/>
                        <a:pt x="385" y="203"/>
                        <a:pt x="386" y="203"/>
                      </a:cubicBezTo>
                      <a:cubicBezTo>
                        <a:pt x="387" y="203"/>
                        <a:pt x="388" y="202"/>
                        <a:pt x="390" y="202"/>
                      </a:cubicBezTo>
                      <a:cubicBezTo>
                        <a:pt x="390" y="202"/>
                        <a:pt x="391" y="201"/>
                        <a:pt x="391" y="200"/>
                      </a:cubicBezTo>
                      <a:cubicBezTo>
                        <a:pt x="390" y="200"/>
                        <a:pt x="390" y="199"/>
                        <a:pt x="389" y="199"/>
                      </a:cubicBezTo>
                      <a:close/>
                      <a:moveTo>
                        <a:pt x="401" y="196"/>
                      </a:moveTo>
                      <a:cubicBezTo>
                        <a:pt x="399" y="197"/>
                        <a:pt x="398" y="197"/>
                        <a:pt x="397" y="197"/>
                      </a:cubicBezTo>
                      <a:cubicBezTo>
                        <a:pt x="396" y="198"/>
                        <a:pt x="395" y="198"/>
                        <a:pt x="396" y="199"/>
                      </a:cubicBezTo>
                      <a:cubicBezTo>
                        <a:pt x="396" y="200"/>
                        <a:pt x="397" y="201"/>
                        <a:pt x="397" y="200"/>
                      </a:cubicBezTo>
                      <a:cubicBezTo>
                        <a:pt x="399" y="200"/>
                        <a:pt x="400" y="200"/>
                        <a:pt x="401" y="199"/>
                      </a:cubicBezTo>
                      <a:cubicBezTo>
                        <a:pt x="402" y="199"/>
                        <a:pt x="403" y="198"/>
                        <a:pt x="402" y="198"/>
                      </a:cubicBezTo>
                      <a:cubicBezTo>
                        <a:pt x="402" y="197"/>
                        <a:pt x="401" y="196"/>
                        <a:pt x="401" y="196"/>
                      </a:cubicBezTo>
                      <a:close/>
                      <a:moveTo>
                        <a:pt x="412" y="193"/>
                      </a:moveTo>
                      <a:cubicBezTo>
                        <a:pt x="411" y="194"/>
                        <a:pt x="410" y="194"/>
                        <a:pt x="408" y="194"/>
                      </a:cubicBezTo>
                      <a:cubicBezTo>
                        <a:pt x="408" y="195"/>
                        <a:pt x="407" y="195"/>
                        <a:pt x="407" y="196"/>
                      </a:cubicBezTo>
                      <a:cubicBezTo>
                        <a:pt x="408" y="197"/>
                        <a:pt x="408" y="198"/>
                        <a:pt x="409" y="197"/>
                      </a:cubicBezTo>
                      <a:cubicBezTo>
                        <a:pt x="410" y="197"/>
                        <a:pt x="412" y="197"/>
                        <a:pt x="413" y="196"/>
                      </a:cubicBezTo>
                      <a:cubicBezTo>
                        <a:pt x="414" y="196"/>
                        <a:pt x="414" y="195"/>
                        <a:pt x="414" y="194"/>
                      </a:cubicBezTo>
                      <a:cubicBezTo>
                        <a:pt x="414" y="194"/>
                        <a:pt x="413" y="193"/>
                        <a:pt x="412" y="193"/>
                      </a:cubicBezTo>
                      <a:close/>
                      <a:moveTo>
                        <a:pt x="424" y="190"/>
                      </a:moveTo>
                      <a:cubicBezTo>
                        <a:pt x="422" y="190"/>
                        <a:pt x="421" y="191"/>
                        <a:pt x="420" y="191"/>
                      </a:cubicBezTo>
                      <a:cubicBezTo>
                        <a:pt x="419" y="191"/>
                        <a:pt x="419" y="192"/>
                        <a:pt x="419" y="193"/>
                      </a:cubicBezTo>
                      <a:cubicBezTo>
                        <a:pt x="419" y="194"/>
                        <a:pt x="420" y="194"/>
                        <a:pt x="421" y="194"/>
                      </a:cubicBezTo>
                      <a:cubicBezTo>
                        <a:pt x="422" y="194"/>
                        <a:pt x="423" y="193"/>
                        <a:pt x="425" y="193"/>
                      </a:cubicBezTo>
                      <a:cubicBezTo>
                        <a:pt x="425" y="192"/>
                        <a:pt x="426" y="192"/>
                        <a:pt x="426" y="191"/>
                      </a:cubicBezTo>
                      <a:cubicBezTo>
                        <a:pt x="425" y="190"/>
                        <a:pt x="425" y="190"/>
                        <a:pt x="424" y="190"/>
                      </a:cubicBezTo>
                      <a:close/>
                      <a:moveTo>
                        <a:pt x="435" y="186"/>
                      </a:moveTo>
                      <a:cubicBezTo>
                        <a:pt x="434" y="186"/>
                        <a:pt x="433" y="187"/>
                        <a:pt x="431" y="187"/>
                      </a:cubicBezTo>
                      <a:cubicBezTo>
                        <a:pt x="431" y="188"/>
                        <a:pt x="430" y="188"/>
                        <a:pt x="430" y="189"/>
                      </a:cubicBezTo>
                      <a:cubicBezTo>
                        <a:pt x="431" y="190"/>
                        <a:pt x="432" y="190"/>
                        <a:pt x="432" y="190"/>
                      </a:cubicBezTo>
                      <a:cubicBezTo>
                        <a:pt x="434" y="190"/>
                        <a:pt x="435" y="189"/>
                        <a:pt x="436" y="189"/>
                      </a:cubicBezTo>
                      <a:cubicBezTo>
                        <a:pt x="437" y="189"/>
                        <a:pt x="437" y="188"/>
                        <a:pt x="437" y="187"/>
                      </a:cubicBezTo>
                      <a:cubicBezTo>
                        <a:pt x="437" y="186"/>
                        <a:pt x="436" y="186"/>
                        <a:pt x="435" y="186"/>
                      </a:cubicBezTo>
                      <a:close/>
                      <a:moveTo>
                        <a:pt x="446" y="182"/>
                      </a:moveTo>
                      <a:cubicBezTo>
                        <a:pt x="445" y="182"/>
                        <a:pt x="444" y="183"/>
                        <a:pt x="443" y="183"/>
                      </a:cubicBezTo>
                      <a:cubicBezTo>
                        <a:pt x="442" y="183"/>
                        <a:pt x="441" y="184"/>
                        <a:pt x="442" y="185"/>
                      </a:cubicBezTo>
                      <a:cubicBezTo>
                        <a:pt x="442" y="186"/>
                        <a:pt x="443" y="186"/>
                        <a:pt x="444" y="186"/>
                      </a:cubicBezTo>
                      <a:cubicBezTo>
                        <a:pt x="445" y="186"/>
                        <a:pt x="446" y="185"/>
                        <a:pt x="447" y="185"/>
                      </a:cubicBezTo>
                      <a:cubicBezTo>
                        <a:pt x="448" y="184"/>
                        <a:pt x="449" y="183"/>
                        <a:pt x="448" y="183"/>
                      </a:cubicBezTo>
                      <a:cubicBezTo>
                        <a:pt x="448" y="182"/>
                        <a:pt x="447" y="181"/>
                        <a:pt x="446" y="182"/>
                      </a:cubicBezTo>
                      <a:close/>
                      <a:moveTo>
                        <a:pt x="457" y="177"/>
                      </a:moveTo>
                      <a:cubicBezTo>
                        <a:pt x="456" y="178"/>
                        <a:pt x="455" y="178"/>
                        <a:pt x="454" y="179"/>
                      </a:cubicBezTo>
                      <a:cubicBezTo>
                        <a:pt x="453" y="179"/>
                        <a:pt x="453" y="180"/>
                        <a:pt x="453" y="181"/>
                      </a:cubicBezTo>
                      <a:cubicBezTo>
                        <a:pt x="453" y="181"/>
                        <a:pt x="454" y="182"/>
                        <a:pt x="455" y="181"/>
                      </a:cubicBezTo>
                      <a:cubicBezTo>
                        <a:pt x="456" y="181"/>
                        <a:pt x="457" y="180"/>
                        <a:pt x="459" y="180"/>
                      </a:cubicBezTo>
                      <a:cubicBezTo>
                        <a:pt x="459" y="179"/>
                        <a:pt x="460" y="179"/>
                        <a:pt x="459" y="178"/>
                      </a:cubicBezTo>
                      <a:cubicBezTo>
                        <a:pt x="459" y="177"/>
                        <a:pt x="458" y="177"/>
                        <a:pt x="457" y="177"/>
                      </a:cubicBezTo>
                      <a:close/>
                      <a:moveTo>
                        <a:pt x="468" y="172"/>
                      </a:moveTo>
                      <a:cubicBezTo>
                        <a:pt x="467" y="172"/>
                        <a:pt x="466" y="173"/>
                        <a:pt x="465" y="174"/>
                      </a:cubicBezTo>
                      <a:cubicBezTo>
                        <a:pt x="464" y="174"/>
                        <a:pt x="464" y="175"/>
                        <a:pt x="464" y="176"/>
                      </a:cubicBezTo>
                      <a:cubicBezTo>
                        <a:pt x="464" y="176"/>
                        <a:pt x="465" y="177"/>
                        <a:pt x="466" y="176"/>
                      </a:cubicBezTo>
                      <a:cubicBezTo>
                        <a:pt x="467" y="176"/>
                        <a:pt x="468" y="175"/>
                        <a:pt x="470" y="175"/>
                      </a:cubicBezTo>
                      <a:cubicBezTo>
                        <a:pt x="470" y="174"/>
                        <a:pt x="471" y="173"/>
                        <a:pt x="470" y="173"/>
                      </a:cubicBezTo>
                      <a:cubicBezTo>
                        <a:pt x="470" y="172"/>
                        <a:pt x="469" y="171"/>
                        <a:pt x="468" y="172"/>
                      </a:cubicBezTo>
                      <a:close/>
                      <a:moveTo>
                        <a:pt x="479" y="166"/>
                      </a:moveTo>
                      <a:cubicBezTo>
                        <a:pt x="478" y="167"/>
                        <a:pt x="477" y="167"/>
                        <a:pt x="475" y="168"/>
                      </a:cubicBezTo>
                      <a:cubicBezTo>
                        <a:pt x="475" y="169"/>
                        <a:pt x="474" y="169"/>
                        <a:pt x="475" y="170"/>
                      </a:cubicBezTo>
                      <a:cubicBezTo>
                        <a:pt x="475" y="171"/>
                        <a:pt x="476" y="171"/>
                        <a:pt x="477" y="171"/>
                      </a:cubicBezTo>
                      <a:cubicBezTo>
                        <a:pt x="478" y="170"/>
                        <a:pt x="479" y="169"/>
                        <a:pt x="480" y="169"/>
                      </a:cubicBezTo>
                      <a:cubicBezTo>
                        <a:pt x="481" y="168"/>
                        <a:pt x="481" y="167"/>
                        <a:pt x="481" y="167"/>
                      </a:cubicBezTo>
                      <a:cubicBezTo>
                        <a:pt x="480" y="166"/>
                        <a:pt x="480" y="166"/>
                        <a:pt x="479" y="166"/>
                      </a:cubicBezTo>
                      <a:close/>
                      <a:moveTo>
                        <a:pt x="489" y="160"/>
                      </a:moveTo>
                      <a:cubicBezTo>
                        <a:pt x="488" y="161"/>
                        <a:pt x="487" y="161"/>
                        <a:pt x="486" y="162"/>
                      </a:cubicBezTo>
                      <a:cubicBezTo>
                        <a:pt x="485" y="162"/>
                        <a:pt x="485" y="163"/>
                        <a:pt x="485" y="164"/>
                      </a:cubicBezTo>
                      <a:cubicBezTo>
                        <a:pt x="486" y="165"/>
                        <a:pt x="487" y="165"/>
                        <a:pt x="487" y="165"/>
                      </a:cubicBezTo>
                      <a:cubicBezTo>
                        <a:pt x="488" y="164"/>
                        <a:pt x="490" y="163"/>
                        <a:pt x="491" y="162"/>
                      </a:cubicBezTo>
                      <a:cubicBezTo>
                        <a:pt x="491" y="162"/>
                        <a:pt x="492" y="161"/>
                        <a:pt x="491" y="160"/>
                      </a:cubicBezTo>
                      <a:cubicBezTo>
                        <a:pt x="491" y="160"/>
                        <a:pt x="490" y="159"/>
                        <a:pt x="489" y="160"/>
                      </a:cubicBezTo>
                      <a:close/>
                      <a:moveTo>
                        <a:pt x="499" y="153"/>
                      </a:moveTo>
                      <a:cubicBezTo>
                        <a:pt x="498" y="154"/>
                        <a:pt x="497" y="154"/>
                        <a:pt x="496" y="155"/>
                      </a:cubicBezTo>
                      <a:cubicBezTo>
                        <a:pt x="495" y="156"/>
                        <a:pt x="495" y="157"/>
                        <a:pt x="495" y="157"/>
                      </a:cubicBezTo>
                      <a:cubicBezTo>
                        <a:pt x="496" y="158"/>
                        <a:pt x="497" y="158"/>
                        <a:pt x="497" y="158"/>
                      </a:cubicBezTo>
                      <a:cubicBezTo>
                        <a:pt x="498" y="157"/>
                        <a:pt x="500" y="156"/>
                        <a:pt x="501" y="155"/>
                      </a:cubicBezTo>
                      <a:cubicBezTo>
                        <a:pt x="501" y="155"/>
                        <a:pt x="501" y="154"/>
                        <a:pt x="501" y="153"/>
                      </a:cubicBezTo>
                      <a:cubicBezTo>
                        <a:pt x="500" y="152"/>
                        <a:pt x="499" y="152"/>
                        <a:pt x="499" y="153"/>
                      </a:cubicBezTo>
                      <a:close/>
                      <a:moveTo>
                        <a:pt x="508" y="145"/>
                      </a:moveTo>
                      <a:cubicBezTo>
                        <a:pt x="507" y="146"/>
                        <a:pt x="506" y="147"/>
                        <a:pt x="505" y="148"/>
                      </a:cubicBezTo>
                      <a:cubicBezTo>
                        <a:pt x="504" y="148"/>
                        <a:pt x="504" y="149"/>
                        <a:pt x="505" y="150"/>
                      </a:cubicBezTo>
                      <a:cubicBezTo>
                        <a:pt x="505" y="151"/>
                        <a:pt x="506" y="151"/>
                        <a:pt x="507" y="150"/>
                      </a:cubicBezTo>
                      <a:cubicBezTo>
                        <a:pt x="508" y="149"/>
                        <a:pt x="509" y="148"/>
                        <a:pt x="510" y="147"/>
                      </a:cubicBezTo>
                      <a:cubicBezTo>
                        <a:pt x="510" y="147"/>
                        <a:pt x="510" y="146"/>
                        <a:pt x="510" y="145"/>
                      </a:cubicBezTo>
                      <a:cubicBezTo>
                        <a:pt x="509" y="145"/>
                        <a:pt x="508" y="145"/>
                        <a:pt x="508" y="145"/>
                      </a:cubicBezTo>
                      <a:close/>
                      <a:moveTo>
                        <a:pt x="516" y="136"/>
                      </a:moveTo>
                      <a:cubicBezTo>
                        <a:pt x="515" y="137"/>
                        <a:pt x="514" y="138"/>
                        <a:pt x="513" y="139"/>
                      </a:cubicBezTo>
                      <a:cubicBezTo>
                        <a:pt x="513" y="140"/>
                        <a:pt x="513" y="141"/>
                        <a:pt x="513" y="142"/>
                      </a:cubicBezTo>
                      <a:cubicBezTo>
                        <a:pt x="514" y="142"/>
                        <a:pt x="515" y="142"/>
                        <a:pt x="516" y="141"/>
                      </a:cubicBezTo>
                      <a:cubicBezTo>
                        <a:pt x="517" y="140"/>
                        <a:pt x="517" y="139"/>
                        <a:pt x="518" y="138"/>
                      </a:cubicBezTo>
                      <a:cubicBezTo>
                        <a:pt x="519" y="138"/>
                        <a:pt x="519" y="137"/>
                        <a:pt x="518" y="136"/>
                      </a:cubicBezTo>
                      <a:cubicBezTo>
                        <a:pt x="517" y="136"/>
                        <a:pt x="517" y="136"/>
                        <a:pt x="516" y="136"/>
                      </a:cubicBezTo>
                      <a:close/>
                      <a:moveTo>
                        <a:pt x="523" y="127"/>
                      </a:moveTo>
                      <a:cubicBezTo>
                        <a:pt x="522" y="128"/>
                        <a:pt x="522" y="129"/>
                        <a:pt x="521" y="130"/>
                      </a:cubicBezTo>
                      <a:cubicBezTo>
                        <a:pt x="520" y="131"/>
                        <a:pt x="520" y="132"/>
                        <a:pt x="521" y="132"/>
                      </a:cubicBezTo>
                      <a:cubicBezTo>
                        <a:pt x="522" y="133"/>
                        <a:pt x="523" y="133"/>
                        <a:pt x="523" y="132"/>
                      </a:cubicBezTo>
                      <a:cubicBezTo>
                        <a:pt x="524" y="131"/>
                        <a:pt x="525" y="130"/>
                        <a:pt x="525" y="128"/>
                      </a:cubicBezTo>
                      <a:cubicBezTo>
                        <a:pt x="526" y="128"/>
                        <a:pt x="526" y="127"/>
                        <a:pt x="525" y="126"/>
                      </a:cubicBezTo>
                      <a:cubicBezTo>
                        <a:pt x="524" y="126"/>
                        <a:pt x="523" y="126"/>
                        <a:pt x="523" y="127"/>
                      </a:cubicBezTo>
                      <a:close/>
                      <a:moveTo>
                        <a:pt x="528" y="116"/>
                      </a:moveTo>
                      <a:cubicBezTo>
                        <a:pt x="528" y="118"/>
                        <a:pt x="527" y="119"/>
                        <a:pt x="527" y="120"/>
                      </a:cubicBezTo>
                      <a:cubicBezTo>
                        <a:pt x="526" y="121"/>
                        <a:pt x="527" y="122"/>
                        <a:pt x="527" y="122"/>
                      </a:cubicBezTo>
                      <a:cubicBezTo>
                        <a:pt x="528" y="122"/>
                        <a:pt x="529" y="122"/>
                        <a:pt x="529" y="121"/>
                      </a:cubicBezTo>
                      <a:cubicBezTo>
                        <a:pt x="530" y="120"/>
                        <a:pt x="530" y="119"/>
                        <a:pt x="531" y="117"/>
                      </a:cubicBezTo>
                      <a:cubicBezTo>
                        <a:pt x="531" y="117"/>
                        <a:pt x="531" y="116"/>
                        <a:pt x="530" y="115"/>
                      </a:cubicBezTo>
                      <a:cubicBezTo>
                        <a:pt x="529" y="115"/>
                        <a:pt x="528" y="116"/>
                        <a:pt x="528" y="116"/>
                      </a:cubicBezTo>
                      <a:close/>
                      <a:moveTo>
                        <a:pt x="531" y="105"/>
                      </a:moveTo>
                      <a:cubicBezTo>
                        <a:pt x="531" y="106"/>
                        <a:pt x="531" y="108"/>
                        <a:pt x="530" y="109"/>
                      </a:cubicBezTo>
                      <a:cubicBezTo>
                        <a:pt x="530" y="110"/>
                        <a:pt x="531" y="111"/>
                        <a:pt x="532" y="111"/>
                      </a:cubicBezTo>
                      <a:cubicBezTo>
                        <a:pt x="532" y="111"/>
                        <a:pt x="533" y="110"/>
                        <a:pt x="533" y="110"/>
                      </a:cubicBezTo>
                      <a:cubicBezTo>
                        <a:pt x="534" y="108"/>
                        <a:pt x="534" y="107"/>
                        <a:pt x="534" y="105"/>
                      </a:cubicBezTo>
                      <a:cubicBezTo>
                        <a:pt x="534" y="105"/>
                        <a:pt x="534" y="104"/>
                        <a:pt x="533" y="104"/>
                      </a:cubicBezTo>
                      <a:cubicBezTo>
                        <a:pt x="532" y="104"/>
                        <a:pt x="531" y="104"/>
                        <a:pt x="531" y="105"/>
                      </a:cubicBezTo>
                      <a:close/>
                      <a:moveTo>
                        <a:pt x="532" y="93"/>
                      </a:moveTo>
                      <a:cubicBezTo>
                        <a:pt x="532" y="95"/>
                        <a:pt x="532" y="96"/>
                        <a:pt x="532" y="97"/>
                      </a:cubicBezTo>
                      <a:cubicBezTo>
                        <a:pt x="532" y="98"/>
                        <a:pt x="532" y="99"/>
                        <a:pt x="533" y="99"/>
                      </a:cubicBezTo>
                      <a:cubicBezTo>
                        <a:pt x="534" y="99"/>
                        <a:pt x="535" y="98"/>
                        <a:pt x="535" y="97"/>
                      </a:cubicBezTo>
                      <a:cubicBezTo>
                        <a:pt x="535" y="96"/>
                        <a:pt x="535" y="95"/>
                        <a:pt x="535" y="93"/>
                      </a:cubicBezTo>
                      <a:cubicBezTo>
                        <a:pt x="534" y="92"/>
                        <a:pt x="534" y="92"/>
                        <a:pt x="533" y="92"/>
                      </a:cubicBezTo>
                      <a:cubicBezTo>
                        <a:pt x="532" y="92"/>
                        <a:pt x="531" y="93"/>
                        <a:pt x="532" y="93"/>
                      </a:cubicBezTo>
                      <a:close/>
                      <a:moveTo>
                        <a:pt x="529" y="82"/>
                      </a:moveTo>
                      <a:cubicBezTo>
                        <a:pt x="530" y="83"/>
                        <a:pt x="530" y="84"/>
                        <a:pt x="530" y="86"/>
                      </a:cubicBezTo>
                      <a:cubicBezTo>
                        <a:pt x="530" y="87"/>
                        <a:pt x="531" y="87"/>
                        <a:pt x="532" y="87"/>
                      </a:cubicBezTo>
                      <a:cubicBezTo>
                        <a:pt x="533" y="87"/>
                        <a:pt x="533" y="86"/>
                        <a:pt x="533" y="85"/>
                      </a:cubicBezTo>
                      <a:cubicBezTo>
                        <a:pt x="533" y="84"/>
                        <a:pt x="533" y="82"/>
                        <a:pt x="532" y="81"/>
                      </a:cubicBezTo>
                      <a:cubicBezTo>
                        <a:pt x="532" y="80"/>
                        <a:pt x="531" y="80"/>
                        <a:pt x="530" y="80"/>
                      </a:cubicBezTo>
                      <a:cubicBezTo>
                        <a:pt x="529" y="80"/>
                        <a:pt x="529" y="81"/>
                        <a:pt x="529" y="82"/>
                      </a:cubicBezTo>
                      <a:close/>
                      <a:moveTo>
                        <a:pt x="525" y="71"/>
                      </a:moveTo>
                      <a:cubicBezTo>
                        <a:pt x="525" y="72"/>
                        <a:pt x="526" y="73"/>
                        <a:pt x="526" y="75"/>
                      </a:cubicBezTo>
                      <a:cubicBezTo>
                        <a:pt x="527" y="75"/>
                        <a:pt x="528" y="76"/>
                        <a:pt x="528" y="75"/>
                      </a:cubicBezTo>
                      <a:cubicBezTo>
                        <a:pt x="529" y="75"/>
                        <a:pt x="529" y="74"/>
                        <a:pt x="529" y="73"/>
                      </a:cubicBezTo>
                      <a:cubicBezTo>
                        <a:pt x="528" y="72"/>
                        <a:pt x="528" y="71"/>
                        <a:pt x="527" y="70"/>
                      </a:cubicBezTo>
                      <a:cubicBezTo>
                        <a:pt x="527" y="69"/>
                        <a:pt x="526" y="69"/>
                        <a:pt x="525" y="69"/>
                      </a:cubicBezTo>
                      <a:cubicBezTo>
                        <a:pt x="524" y="69"/>
                        <a:pt x="524" y="70"/>
                        <a:pt x="525" y="71"/>
                      </a:cubicBezTo>
                      <a:close/>
                      <a:moveTo>
                        <a:pt x="518" y="61"/>
                      </a:moveTo>
                      <a:cubicBezTo>
                        <a:pt x="519" y="62"/>
                        <a:pt x="520" y="63"/>
                        <a:pt x="520" y="64"/>
                      </a:cubicBezTo>
                      <a:cubicBezTo>
                        <a:pt x="521" y="65"/>
                        <a:pt x="522" y="65"/>
                        <a:pt x="522" y="65"/>
                      </a:cubicBezTo>
                      <a:cubicBezTo>
                        <a:pt x="523" y="64"/>
                        <a:pt x="523" y="63"/>
                        <a:pt x="523" y="63"/>
                      </a:cubicBezTo>
                      <a:cubicBezTo>
                        <a:pt x="522" y="62"/>
                        <a:pt x="521" y="61"/>
                        <a:pt x="520" y="59"/>
                      </a:cubicBezTo>
                      <a:cubicBezTo>
                        <a:pt x="520" y="59"/>
                        <a:pt x="519" y="59"/>
                        <a:pt x="518" y="59"/>
                      </a:cubicBezTo>
                      <a:cubicBezTo>
                        <a:pt x="518" y="60"/>
                        <a:pt x="518" y="61"/>
                        <a:pt x="518" y="61"/>
                      </a:cubicBezTo>
                      <a:close/>
                      <a:moveTo>
                        <a:pt x="510" y="52"/>
                      </a:moveTo>
                      <a:cubicBezTo>
                        <a:pt x="511" y="53"/>
                        <a:pt x="512" y="54"/>
                        <a:pt x="513" y="55"/>
                      </a:cubicBezTo>
                      <a:cubicBezTo>
                        <a:pt x="513" y="56"/>
                        <a:pt x="514" y="56"/>
                        <a:pt x="515" y="55"/>
                      </a:cubicBezTo>
                      <a:cubicBezTo>
                        <a:pt x="516" y="55"/>
                        <a:pt x="516" y="54"/>
                        <a:pt x="515" y="53"/>
                      </a:cubicBezTo>
                      <a:cubicBezTo>
                        <a:pt x="514" y="52"/>
                        <a:pt x="513" y="51"/>
                        <a:pt x="512" y="50"/>
                      </a:cubicBezTo>
                      <a:cubicBezTo>
                        <a:pt x="512" y="50"/>
                        <a:pt x="511" y="50"/>
                        <a:pt x="510" y="50"/>
                      </a:cubicBezTo>
                      <a:cubicBezTo>
                        <a:pt x="510" y="51"/>
                        <a:pt x="510" y="52"/>
                        <a:pt x="510" y="52"/>
                      </a:cubicBezTo>
                      <a:close/>
                      <a:moveTo>
                        <a:pt x="501" y="44"/>
                      </a:moveTo>
                      <a:cubicBezTo>
                        <a:pt x="502" y="45"/>
                        <a:pt x="503" y="46"/>
                        <a:pt x="504" y="47"/>
                      </a:cubicBezTo>
                      <a:cubicBezTo>
                        <a:pt x="505" y="48"/>
                        <a:pt x="506" y="47"/>
                        <a:pt x="506" y="47"/>
                      </a:cubicBezTo>
                      <a:cubicBezTo>
                        <a:pt x="507" y="46"/>
                        <a:pt x="507" y="45"/>
                        <a:pt x="506" y="45"/>
                      </a:cubicBezTo>
                      <a:cubicBezTo>
                        <a:pt x="505" y="44"/>
                        <a:pt x="504" y="43"/>
                        <a:pt x="503" y="42"/>
                      </a:cubicBezTo>
                      <a:cubicBezTo>
                        <a:pt x="503" y="42"/>
                        <a:pt x="502" y="42"/>
                        <a:pt x="501" y="42"/>
                      </a:cubicBezTo>
                      <a:cubicBezTo>
                        <a:pt x="501" y="43"/>
                        <a:pt x="501" y="44"/>
                        <a:pt x="501" y="44"/>
                      </a:cubicBezTo>
                      <a:close/>
                      <a:moveTo>
                        <a:pt x="492" y="37"/>
                      </a:moveTo>
                      <a:cubicBezTo>
                        <a:pt x="493" y="38"/>
                        <a:pt x="494" y="39"/>
                        <a:pt x="495" y="40"/>
                      </a:cubicBezTo>
                      <a:cubicBezTo>
                        <a:pt x="496" y="40"/>
                        <a:pt x="497" y="40"/>
                        <a:pt x="497" y="39"/>
                      </a:cubicBezTo>
                      <a:cubicBezTo>
                        <a:pt x="498" y="39"/>
                        <a:pt x="497" y="38"/>
                        <a:pt x="497" y="37"/>
                      </a:cubicBezTo>
                      <a:cubicBezTo>
                        <a:pt x="496" y="36"/>
                        <a:pt x="495" y="36"/>
                        <a:pt x="493" y="35"/>
                      </a:cubicBezTo>
                      <a:cubicBezTo>
                        <a:pt x="493" y="34"/>
                        <a:pt x="492" y="34"/>
                        <a:pt x="491" y="35"/>
                      </a:cubicBezTo>
                      <a:cubicBezTo>
                        <a:pt x="491" y="36"/>
                        <a:pt x="491" y="37"/>
                        <a:pt x="492" y="37"/>
                      </a:cubicBezTo>
                      <a:close/>
                      <a:moveTo>
                        <a:pt x="482" y="31"/>
                      </a:moveTo>
                      <a:cubicBezTo>
                        <a:pt x="483" y="31"/>
                        <a:pt x="484" y="32"/>
                        <a:pt x="485" y="33"/>
                      </a:cubicBezTo>
                      <a:cubicBezTo>
                        <a:pt x="486" y="33"/>
                        <a:pt x="487" y="33"/>
                        <a:pt x="487" y="32"/>
                      </a:cubicBezTo>
                      <a:cubicBezTo>
                        <a:pt x="488" y="32"/>
                        <a:pt x="487" y="31"/>
                        <a:pt x="487" y="30"/>
                      </a:cubicBezTo>
                      <a:cubicBezTo>
                        <a:pt x="486" y="30"/>
                        <a:pt x="484" y="29"/>
                        <a:pt x="483" y="28"/>
                      </a:cubicBezTo>
                      <a:cubicBezTo>
                        <a:pt x="483" y="28"/>
                        <a:pt x="482" y="28"/>
                        <a:pt x="481" y="29"/>
                      </a:cubicBezTo>
                      <a:cubicBezTo>
                        <a:pt x="481" y="29"/>
                        <a:pt x="481" y="30"/>
                        <a:pt x="482" y="31"/>
                      </a:cubicBezTo>
                      <a:close/>
                      <a:moveTo>
                        <a:pt x="471" y="25"/>
                      </a:moveTo>
                      <a:cubicBezTo>
                        <a:pt x="472" y="25"/>
                        <a:pt x="474" y="26"/>
                        <a:pt x="475" y="27"/>
                      </a:cubicBezTo>
                      <a:cubicBezTo>
                        <a:pt x="476" y="27"/>
                        <a:pt x="476" y="27"/>
                        <a:pt x="477" y="26"/>
                      </a:cubicBezTo>
                      <a:cubicBezTo>
                        <a:pt x="477" y="25"/>
                        <a:pt x="477" y="24"/>
                        <a:pt x="476" y="24"/>
                      </a:cubicBezTo>
                      <a:cubicBezTo>
                        <a:pt x="475" y="23"/>
                        <a:pt x="474" y="23"/>
                        <a:pt x="473" y="22"/>
                      </a:cubicBezTo>
                      <a:cubicBezTo>
                        <a:pt x="472" y="22"/>
                        <a:pt x="471" y="22"/>
                        <a:pt x="471" y="23"/>
                      </a:cubicBezTo>
                      <a:cubicBezTo>
                        <a:pt x="470" y="24"/>
                        <a:pt x="471" y="24"/>
                        <a:pt x="471" y="25"/>
                      </a:cubicBezTo>
                      <a:close/>
                      <a:moveTo>
                        <a:pt x="460" y="19"/>
                      </a:moveTo>
                      <a:cubicBezTo>
                        <a:pt x="462" y="20"/>
                        <a:pt x="463" y="21"/>
                        <a:pt x="464" y="21"/>
                      </a:cubicBezTo>
                      <a:cubicBezTo>
                        <a:pt x="465" y="22"/>
                        <a:pt x="466" y="21"/>
                        <a:pt x="466" y="21"/>
                      </a:cubicBezTo>
                      <a:cubicBezTo>
                        <a:pt x="466" y="20"/>
                        <a:pt x="466" y="19"/>
                        <a:pt x="465" y="19"/>
                      </a:cubicBezTo>
                      <a:cubicBezTo>
                        <a:pt x="464" y="18"/>
                        <a:pt x="463" y="17"/>
                        <a:pt x="462" y="17"/>
                      </a:cubicBezTo>
                      <a:cubicBezTo>
                        <a:pt x="461" y="16"/>
                        <a:pt x="460" y="17"/>
                        <a:pt x="460" y="18"/>
                      </a:cubicBezTo>
                      <a:cubicBezTo>
                        <a:pt x="459" y="18"/>
                        <a:pt x="460" y="19"/>
                        <a:pt x="460" y="19"/>
                      </a:cubicBezTo>
                      <a:close/>
                      <a:moveTo>
                        <a:pt x="449" y="15"/>
                      </a:moveTo>
                      <a:cubicBezTo>
                        <a:pt x="451" y="15"/>
                        <a:pt x="452" y="16"/>
                        <a:pt x="453" y="16"/>
                      </a:cubicBezTo>
                      <a:cubicBezTo>
                        <a:pt x="454" y="17"/>
                        <a:pt x="455" y="16"/>
                        <a:pt x="455" y="15"/>
                      </a:cubicBezTo>
                      <a:cubicBezTo>
                        <a:pt x="455" y="15"/>
                        <a:pt x="455" y="14"/>
                        <a:pt x="454" y="13"/>
                      </a:cubicBezTo>
                      <a:cubicBezTo>
                        <a:pt x="453" y="13"/>
                        <a:pt x="452" y="12"/>
                        <a:pt x="451" y="12"/>
                      </a:cubicBezTo>
                      <a:cubicBezTo>
                        <a:pt x="450" y="12"/>
                        <a:pt x="449" y="12"/>
                        <a:pt x="449" y="13"/>
                      </a:cubicBezTo>
                      <a:cubicBezTo>
                        <a:pt x="448" y="13"/>
                        <a:pt x="449" y="14"/>
                        <a:pt x="449" y="15"/>
                      </a:cubicBezTo>
                      <a:close/>
                      <a:moveTo>
                        <a:pt x="438" y="10"/>
                      </a:moveTo>
                      <a:cubicBezTo>
                        <a:pt x="440" y="11"/>
                        <a:pt x="441" y="11"/>
                        <a:pt x="442" y="12"/>
                      </a:cubicBezTo>
                      <a:cubicBezTo>
                        <a:pt x="443" y="12"/>
                        <a:pt x="444" y="12"/>
                        <a:pt x="444" y="11"/>
                      </a:cubicBezTo>
                      <a:cubicBezTo>
                        <a:pt x="444" y="10"/>
                        <a:pt x="444" y="9"/>
                        <a:pt x="443" y="9"/>
                      </a:cubicBezTo>
                      <a:cubicBezTo>
                        <a:pt x="442" y="8"/>
                        <a:pt x="441" y="8"/>
                        <a:pt x="439" y="7"/>
                      </a:cubicBezTo>
                      <a:cubicBezTo>
                        <a:pt x="439" y="7"/>
                        <a:pt x="438" y="8"/>
                        <a:pt x="437" y="8"/>
                      </a:cubicBezTo>
                      <a:cubicBezTo>
                        <a:pt x="437" y="9"/>
                        <a:pt x="437" y="10"/>
                        <a:pt x="438" y="10"/>
                      </a:cubicBezTo>
                      <a:close/>
                      <a:moveTo>
                        <a:pt x="427" y="6"/>
                      </a:moveTo>
                      <a:cubicBezTo>
                        <a:pt x="428" y="7"/>
                        <a:pt x="429" y="7"/>
                        <a:pt x="431" y="8"/>
                      </a:cubicBezTo>
                      <a:cubicBezTo>
                        <a:pt x="432" y="8"/>
                        <a:pt x="432" y="7"/>
                        <a:pt x="433" y="7"/>
                      </a:cubicBezTo>
                      <a:cubicBezTo>
                        <a:pt x="433" y="6"/>
                        <a:pt x="432" y="5"/>
                        <a:pt x="432" y="5"/>
                      </a:cubicBezTo>
                      <a:cubicBezTo>
                        <a:pt x="430" y="4"/>
                        <a:pt x="429" y="4"/>
                        <a:pt x="428" y="3"/>
                      </a:cubicBezTo>
                      <a:cubicBezTo>
                        <a:pt x="427" y="3"/>
                        <a:pt x="426" y="4"/>
                        <a:pt x="426" y="4"/>
                      </a:cubicBezTo>
                      <a:cubicBezTo>
                        <a:pt x="426" y="5"/>
                        <a:pt x="426" y="6"/>
                        <a:pt x="427" y="6"/>
                      </a:cubicBezTo>
                      <a:close/>
                      <a:moveTo>
                        <a:pt x="415" y="3"/>
                      </a:moveTo>
                      <a:cubicBezTo>
                        <a:pt x="417" y="3"/>
                        <a:pt x="418" y="4"/>
                        <a:pt x="419" y="4"/>
                      </a:cubicBezTo>
                      <a:cubicBezTo>
                        <a:pt x="420" y="4"/>
                        <a:pt x="421" y="4"/>
                        <a:pt x="421" y="3"/>
                      </a:cubicBezTo>
                      <a:cubicBezTo>
                        <a:pt x="421" y="2"/>
                        <a:pt x="421" y="1"/>
                        <a:pt x="420" y="1"/>
                      </a:cubicBezTo>
                      <a:cubicBezTo>
                        <a:pt x="419" y="1"/>
                        <a:pt x="418" y="0"/>
                        <a:pt x="416" y="0"/>
                      </a:cubicBezTo>
                      <a:cubicBezTo>
                        <a:pt x="415" y="0"/>
                        <a:pt x="415" y="0"/>
                        <a:pt x="414" y="1"/>
                      </a:cubicBezTo>
                      <a:cubicBezTo>
                        <a:pt x="414" y="2"/>
                        <a:pt x="415" y="3"/>
                        <a:pt x="415" y="3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7248525" y="3402013"/>
                  <a:ext cx="63500" cy="41275"/>
                </a:xfrm>
                <a:custGeom>
                  <a:avLst/>
                  <a:gdLst>
                    <a:gd name="T0" fmla="*/ 3 w 45"/>
                    <a:gd name="T1" fmla="*/ 18 h 29"/>
                    <a:gd name="T2" fmla="*/ 28 w 45"/>
                    <a:gd name="T3" fmla="*/ 3 h 29"/>
                    <a:gd name="T4" fmla="*/ 42 w 45"/>
                    <a:gd name="T5" fmla="*/ 28 h 29"/>
                    <a:gd name="T6" fmla="*/ 44 w 45"/>
                    <a:gd name="T7" fmla="*/ 29 h 29"/>
                    <a:gd name="T8" fmla="*/ 45 w 45"/>
                    <a:gd name="T9" fmla="*/ 27 h 29"/>
                    <a:gd name="T10" fmla="*/ 29 w 45"/>
                    <a:gd name="T11" fmla="*/ 0 h 29"/>
                    <a:gd name="T12" fmla="*/ 27 w 45"/>
                    <a:gd name="T13" fmla="*/ 0 h 29"/>
                    <a:gd name="T14" fmla="*/ 1 w 45"/>
                    <a:gd name="T15" fmla="*/ 15 h 29"/>
                    <a:gd name="T16" fmla="*/ 1 w 45"/>
                    <a:gd name="T17" fmla="*/ 17 h 29"/>
                    <a:gd name="T18" fmla="*/ 3 w 45"/>
                    <a:gd name="T19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5" h="29">
                      <a:moveTo>
                        <a:pt x="3" y="18"/>
                      </a:move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3" y="29"/>
                        <a:pt x="44" y="29"/>
                        <a:pt x="44" y="29"/>
                      </a:cubicBezTo>
                      <a:cubicBezTo>
                        <a:pt x="45" y="28"/>
                        <a:pt x="45" y="27"/>
                        <a:pt x="45" y="27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8" y="0"/>
                        <a:pt x="27" y="0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6"/>
                        <a:pt x="0" y="17"/>
                        <a:pt x="1" y="17"/>
                      </a:cubicBezTo>
                      <a:cubicBezTo>
                        <a:pt x="1" y="18"/>
                        <a:pt x="2" y="18"/>
                        <a:pt x="3" y="18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7340600" y="3017838"/>
                  <a:ext cx="42863" cy="63500"/>
                </a:xfrm>
                <a:custGeom>
                  <a:avLst/>
                  <a:gdLst>
                    <a:gd name="T0" fmla="*/ 16 w 30"/>
                    <a:gd name="T1" fmla="*/ 42 h 44"/>
                    <a:gd name="T2" fmla="*/ 3 w 30"/>
                    <a:gd name="T3" fmla="*/ 16 h 44"/>
                    <a:gd name="T4" fmla="*/ 29 w 30"/>
                    <a:gd name="T5" fmla="*/ 3 h 44"/>
                    <a:gd name="T6" fmla="*/ 30 w 30"/>
                    <a:gd name="T7" fmla="*/ 1 h 44"/>
                    <a:gd name="T8" fmla="*/ 28 w 30"/>
                    <a:gd name="T9" fmla="*/ 1 h 44"/>
                    <a:gd name="T10" fmla="*/ 1 w 30"/>
                    <a:gd name="T11" fmla="*/ 14 h 44"/>
                    <a:gd name="T12" fmla="*/ 0 w 30"/>
                    <a:gd name="T13" fmla="*/ 16 h 44"/>
                    <a:gd name="T14" fmla="*/ 14 w 30"/>
                    <a:gd name="T15" fmla="*/ 43 h 44"/>
                    <a:gd name="T16" fmla="*/ 16 w 30"/>
                    <a:gd name="T17" fmla="*/ 44 h 44"/>
                    <a:gd name="T18" fmla="*/ 16 w 30"/>
                    <a:gd name="T19" fmla="*/ 4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44">
                      <a:moveTo>
                        <a:pt x="16" y="42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0" y="3"/>
                        <a:pt x="30" y="2"/>
                        <a:pt x="30" y="1"/>
                      </a:cubicBezTo>
                      <a:cubicBezTo>
                        <a:pt x="29" y="1"/>
                        <a:pt x="29" y="0"/>
                        <a:pt x="28" y="1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5"/>
                        <a:pt x="0" y="15"/>
                        <a:pt x="0" y="16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4" y="44"/>
                        <a:pt x="15" y="44"/>
                        <a:pt x="16" y="44"/>
                      </a:cubicBezTo>
                      <a:cubicBezTo>
                        <a:pt x="16" y="44"/>
                        <a:pt x="17" y="43"/>
                        <a:pt x="16" y="42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84" name="Прямоугольник 383"/>
              <p:cNvSpPr/>
              <p:nvPr/>
            </p:nvSpPr>
            <p:spPr>
              <a:xfrm>
                <a:off x="2690188" y="5949927"/>
                <a:ext cx="119327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rgbClr val="2732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Технологии виртуальной и дополненной реальностей</a:t>
                </a:r>
                <a:endParaRPr lang="ru-RU" sz="1000" b="1" i="1" dirty="0" smtClean="0">
                  <a:solidFill>
                    <a:srgbClr val="2732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6058920" y="2433827"/>
              <a:ext cx="1088490" cy="1404408"/>
              <a:chOff x="8038037" y="5217851"/>
              <a:chExt cx="1088490" cy="1404408"/>
            </a:xfrm>
          </p:grpSpPr>
          <p:grpSp>
            <p:nvGrpSpPr>
              <p:cNvPr id="363" name="Группа 362"/>
              <p:cNvGrpSpPr/>
              <p:nvPr/>
            </p:nvGrpSpPr>
            <p:grpSpPr>
              <a:xfrm>
                <a:off x="8086982" y="5217851"/>
                <a:ext cx="990600" cy="992188"/>
                <a:chOff x="5441950" y="3919538"/>
                <a:chExt cx="990600" cy="992188"/>
              </a:xfrm>
            </p:grpSpPr>
            <p:sp>
              <p:nvSpPr>
                <p:cNvPr id="270" name="Freeform 119"/>
                <p:cNvSpPr>
                  <a:spLocks/>
                </p:cNvSpPr>
                <p:nvPr/>
              </p:nvSpPr>
              <p:spPr bwMode="auto">
                <a:xfrm>
                  <a:off x="5441950" y="3919538"/>
                  <a:ext cx="990600" cy="992188"/>
                </a:xfrm>
                <a:custGeom>
                  <a:avLst/>
                  <a:gdLst>
                    <a:gd name="T0" fmla="*/ 345 w 691"/>
                    <a:gd name="T1" fmla="*/ 2 h 691"/>
                    <a:gd name="T2" fmla="*/ 345 w 691"/>
                    <a:gd name="T3" fmla="*/ 3 h 691"/>
                    <a:gd name="T4" fmla="*/ 587 w 691"/>
                    <a:gd name="T5" fmla="*/ 104 h 691"/>
                    <a:gd name="T6" fmla="*/ 688 w 691"/>
                    <a:gd name="T7" fmla="*/ 346 h 691"/>
                    <a:gd name="T8" fmla="*/ 587 w 691"/>
                    <a:gd name="T9" fmla="*/ 588 h 691"/>
                    <a:gd name="T10" fmla="*/ 345 w 691"/>
                    <a:gd name="T11" fmla="*/ 688 h 691"/>
                    <a:gd name="T12" fmla="*/ 103 w 691"/>
                    <a:gd name="T13" fmla="*/ 588 h 691"/>
                    <a:gd name="T14" fmla="*/ 3 w 691"/>
                    <a:gd name="T15" fmla="*/ 346 h 691"/>
                    <a:gd name="T16" fmla="*/ 103 w 691"/>
                    <a:gd name="T17" fmla="*/ 104 h 691"/>
                    <a:gd name="T18" fmla="*/ 345 w 691"/>
                    <a:gd name="T19" fmla="*/ 3 h 691"/>
                    <a:gd name="T20" fmla="*/ 345 w 691"/>
                    <a:gd name="T21" fmla="*/ 2 h 691"/>
                    <a:gd name="T22" fmla="*/ 345 w 691"/>
                    <a:gd name="T23" fmla="*/ 0 h 691"/>
                    <a:gd name="T24" fmla="*/ 0 w 691"/>
                    <a:gd name="T25" fmla="*/ 346 h 691"/>
                    <a:gd name="T26" fmla="*/ 345 w 691"/>
                    <a:gd name="T27" fmla="*/ 691 h 691"/>
                    <a:gd name="T28" fmla="*/ 691 w 691"/>
                    <a:gd name="T29" fmla="*/ 346 h 691"/>
                    <a:gd name="T30" fmla="*/ 345 w 691"/>
                    <a:gd name="T31" fmla="*/ 0 h 691"/>
                    <a:gd name="T32" fmla="*/ 345 w 691"/>
                    <a:gd name="T33" fmla="*/ 2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1" h="691">
                      <a:moveTo>
                        <a:pt x="345" y="2"/>
                      </a:moveTo>
                      <a:cubicBezTo>
                        <a:pt x="345" y="3"/>
                        <a:pt x="345" y="3"/>
                        <a:pt x="345" y="3"/>
                      </a:cubicBezTo>
                      <a:cubicBezTo>
                        <a:pt x="440" y="3"/>
                        <a:pt x="525" y="42"/>
                        <a:pt x="587" y="104"/>
                      </a:cubicBezTo>
                      <a:cubicBezTo>
                        <a:pt x="649" y="166"/>
                        <a:pt x="688" y="251"/>
                        <a:pt x="688" y="346"/>
                      </a:cubicBezTo>
                      <a:cubicBezTo>
                        <a:pt x="688" y="440"/>
                        <a:pt x="649" y="526"/>
                        <a:pt x="587" y="588"/>
                      </a:cubicBezTo>
                      <a:cubicBezTo>
                        <a:pt x="525" y="650"/>
                        <a:pt x="440" y="688"/>
                        <a:pt x="345" y="688"/>
                      </a:cubicBezTo>
                      <a:cubicBezTo>
                        <a:pt x="250" y="688"/>
                        <a:pt x="165" y="650"/>
                        <a:pt x="103" y="588"/>
                      </a:cubicBezTo>
                      <a:cubicBezTo>
                        <a:pt x="41" y="526"/>
                        <a:pt x="3" y="440"/>
                        <a:pt x="3" y="346"/>
                      </a:cubicBezTo>
                      <a:cubicBezTo>
                        <a:pt x="3" y="251"/>
                        <a:pt x="41" y="166"/>
                        <a:pt x="103" y="104"/>
                      </a:cubicBezTo>
                      <a:cubicBezTo>
                        <a:pt x="165" y="42"/>
                        <a:pt x="250" y="3"/>
                        <a:pt x="345" y="3"/>
                      </a:cubicBezTo>
                      <a:cubicBezTo>
                        <a:pt x="345" y="2"/>
                        <a:pt x="345" y="2"/>
                        <a:pt x="345" y="2"/>
                      </a:cubicBezTo>
                      <a:cubicBezTo>
                        <a:pt x="345" y="0"/>
                        <a:pt x="345" y="0"/>
                        <a:pt x="345" y="0"/>
                      </a:cubicBezTo>
                      <a:cubicBezTo>
                        <a:pt x="154" y="0"/>
                        <a:pt x="0" y="155"/>
                        <a:pt x="0" y="346"/>
                      </a:cubicBezTo>
                      <a:cubicBezTo>
                        <a:pt x="0" y="537"/>
                        <a:pt x="154" y="691"/>
                        <a:pt x="345" y="691"/>
                      </a:cubicBezTo>
                      <a:cubicBezTo>
                        <a:pt x="536" y="691"/>
                        <a:pt x="691" y="537"/>
                        <a:pt x="691" y="346"/>
                      </a:cubicBezTo>
                      <a:cubicBezTo>
                        <a:pt x="691" y="155"/>
                        <a:pt x="536" y="0"/>
                        <a:pt x="345" y="0"/>
                      </a:cubicBezTo>
                      <a:cubicBezTo>
                        <a:pt x="345" y="2"/>
                        <a:pt x="345" y="2"/>
                        <a:pt x="345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1" name="Freeform 120"/>
                <p:cNvSpPr>
                  <a:spLocks noEditPoints="1"/>
                </p:cNvSpPr>
                <p:nvPr/>
              </p:nvSpPr>
              <p:spPr bwMode="auto">
                <a:xfrm>
                  <a:off x="5924550" y="4795838"/>
                  <a:ext cx="4763" cy="79375"/>
                </a:xfrm>
                <a:custGeom>
                  <a:avLst/>
                  <a:gdLst>
                    <a:gd name="T0" fmla="*/ 0 w 3"/>
                    <a:gd name="T1" fmla="*/ 50 h 55"/>
                    <a:gd name="T2" fmla="*/ 0 w 3"/>
                    <a:gd name="T3" fmla="*/ 54 h 55"/>
                    <a:gd name="T4" fmla="*/ 2 w 3"/>
                    <a:gd name="T5" fmla="*/ 55 h 55"/>
                    <a:gd name="T6" fmla="*/ 3 w 3"/>
                    <a:gd name="T7" fmla="*/ 54 h 55"/>
                    <a:gd name="T8" fmla="*/ 3 w 3"/>
                    <a:gd name="T9" fmla="*/ 50 h 55"/>
                    <a:gd name="T10" fmla="*/ 2 w 3"/>
                    <a:gd name="T11" fmla="*/ 48 h 55"/>
                    <a:gd name="T12" fmla="*/ 0 w 3"/>
                    <a:gd name="T13" fmla="*/ 50 h 55"/>
                    <a:gd name="T14" fmla="*/ 0 w 3"/>
                    <a:gd name="T15" fmla="*/ 38 h 55"/>
                    <a:gd name="T16" fmla="*/ 0 w 3"/>
                    <a:gd name="T17" fmla="*/ 42 h 55"/>
                    <a:gd name="T18" fmla="*/ 2 w 3"/>
                    <a:gd name="T19" fmla="*/ 43 h 55"/>
                    <a:gd name="T20" fmla="*/ 3 w 3"/>
                    <a:gd name="T21" fmla="*/ 42 h 55"/>
                    <a:gd name="T22" fmla="*/ 3 w 3"/>
                    <a:gd name="T23" fmla="*/ 38 h 55"/>
                    <a:gd name="T24" fmla="*/ 2 w 3"/>
                    <a:gd name="T25" fmla="*/ 36 h 55"/>
                    <a:gd name="T26" fmla="*/ 0 w 3"/>
                    <a:gd name="T27" fmla="*/ 38 h 55"/>
                    <a:gd name="T28" fmla="*/ 0 w 3"/>
                    <a:gd name="T29" fmla="*/ 26 h 55"/>
                    <a:gd name="T30" fmla="*/ 0 w 3"/>
                    <a:gd name="T31" fmla="*/ 30 h 55"/>
                    <a:gd name="T32" fmla="*/ 2 w 3"/>
                    <a:gd name="T33" fmla="*/ 31 h 55"/>
                    <a:gd name="T34" fmla="*/ 3 w 3"/>
                    <a:gd name="T35" fmla="*/ 30 h 55"/>
                    <a:gd name="T36" fmla="*/ 3 w 3"/>
                    <a:gd name="T37" fmla="*/ 26 h 55"/>
                    <a:gd name="T38" fmla="*/ 2 w 3"/>
                    <a:gd name="T39" fmla="*/ 24 h 55"/>
                    <a:gd name="T40" fmla="*/ 0 w 3"/>
                    <a:gd name="T41" fmla="*/ 26 h 55"/>
                    <a:gd name="T42" fmla="*/ 0 w 3"/>
                    <a:gd name="T43" fmla="*/ 13 h 55"/>
                    <a:gd name="T44" fmla="*/ 0 w 3"/>
                    <a:gd name="T45" fmla="*/ 18 h 55"/>
                    <a:gd name="T46" fmla="*/ 2 w 3"/>
                    <a:gd name="T47" fmla="*/ 19 h 55"/>
                    <a:gd name="T48" fmla="*/ 3 w 3"/>
                    <a:gd name="T49" fmla="*/ 18 h 55"/>
                    <a:gd name="T50" fmla="*/ 3 w 3"/>
                    <a:gd name="T51" fmla="*/ 13 h 55"/>
                    <a:gd name="T52" fmla="*/ 2 w 3"/>
                    <a:gd name="T53" fmla="*/ 12 h 55"/>
                    <a:gd name="T54" fmla="*/ 0 w 3"/>
                    <a:gd name="T55" fmla="*/ 13 h 55"/>
                    <a:gd name="T56" fmla="*/ 0 w 3"/>
                    <a:gd name="T57" fmla="*/ 1 h 55"/>
                    <a:gd name="T58" fmla="*/ 0 w 3"/>
                    <a:gd name="T59" fmla="*/ 5 h 55"/>
                    <a:gd name="T60" fmla="*/ 2 w 3"/>
                    <a:gd name="T61" fmla="*/ 7 h 55"/>
                    <a:gd name="T62" fmla="*/ 3 w 3"/>
                    <a:gd name="T63" fmla="*/ 5 h 55"/>
                    <a:gd name="T64" fmla="*/ 3 w 3"/>
                    <a:gd name="T65" fmla="*/ 1 h 55"/>
                    <a:gd name="T66" fmla="*/ 2 w 3"/>
                    <a:gd name="T67" fmla="*/ 0 h 55"/>
                    <a:gd name="T68" fmla="*/ 0 w 3"/>
                    <a:gd name="T69" fmla="*/ 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" h="55">
                      <a:moveTo>
                        <a:pt x="0" y="50"/>
                      </a:move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55"/>
                        <a:pt x="1" y="55"/>
                        <a:pt x="2" y="55"/>
                      </a:cubicBezTo>
                      <a:cubicBezTo>
                        <a:pt x="3" y="55"/>
                        <a:pt x="3" y="55"/>
                        <a:pt x="3" y="54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3" y="49"/>
                        <a:pt x="3" y="48"/>
                        <a:pt x="2" y="48"/>
                      </a:cubicBezTo>
                      <a:cubicBezTo>
                        <a:pt x="1" y="48"/>
                        <a:pt x="0" y="49"/>
                        <a:pt x="0" y="50"/>
                      </a:cubicBezTo>
                      <a:close/>
                      <a:moveTo>
                        <a:pt x="0" y="38"/>
                      </a:move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3"/>
                        <a:pt x="1" y="43"/>
                        <a:pt x="2" y="43"/>
                      </a:cubicBezTo>
                      <a:cubicBezTo>
                        <a:pt x="3" y="43"/>
                        <a:pt x="3" y="43"/>
                        <a:pt x="3" y="4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7"/>
                        <a:pt x="3" y="36"/>
                        <a:pt x="2" y="36"/>
                      </a:cubicBezTo>
                      <a:cubicBezTo>
                        <a:pt x="1" y="36"/>
                        <a:pt x="0" y="37"/>
                        <a:pt x="0" y="38"/>
                      </a:cubicBezTo>
                      <a:close/>
                      <a:moveTo>
                        <a:pt x="0" y="26"/>
                      </a:move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0"/>
                        <a:pt x="1" y="31"/>
                        <a:pt x="2" y="31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5"/>
                        <a:pt x="3" y="24"/>
                        <a:pt x="2" y="24"/>
                      </a:cubicBezTo>
                      <a:cubicBezTo>
                        <a:pt x="1" y="24"/>
                        <a:pt x="0" y="25"/>
                        <a:pt x="0" y="26"/>
                      </a:cubicBezTo>
                      <a:close/>
                      <a:moveTo>
                        <a:pt x="0" y="13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1" y="19"/>
                        <a:pt x="2" y="19"/>
                      </a:cubicBezTo>
                      <a:cubicBezTo>
                        <a:pt x="3" y="19"/>
                        <a:pt x="3" y="18"/>
                        <a:pt x="3" y="18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3"/>
                      </a:cubicBezTo>
                      <a:close/>
                      <a:moveTo>
                        <a:pt x="0" y="1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1" y="7"/>
                        <a:pt x="2" y="7"/>
                      </a:cubicBez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2" name="Freeform 121"/>
                <p:cNvSpPr>
                  <a:spLocks/>
                </p:cNvSpPr>
                <p:nvPr/>
              </p:nvSpPr>
              <p:spPr bwMode="auto">
                <a:xfrm>
                  <a:off x="5924550" y="4656138"/>
                  <a:ext cx="4763" cy="130175"/>
                </a:xfrm>
                <a:custGeom>
                  <a:avLst/>
                  <a:gdLst>
                    <a:gd name="T0" fmla="*/ 0 w 3"/>
                    <a:gd name="T1" fmla="*/ 1 h 91"/>
                    <a:gd name="T2" fmla="*/ 0 w 3"/>
                    <a:gd name="T3" fmla="*/ 89 h 91"/>
                    <a:gd name="T4" fmla="*/ 2 w 3"/>
                    <a:gd name="T5" fmla="*/ 91 h 91"/>
                    <a:gd name="T6" fmla="*/ 3 w 3"/>
                    <a:gd name="T7" fmla="*/ 89 h 91"/>
                    <a:gd name="T8" fmla="*/ 3 w 3"/>
                    <a:gd name="T9" fmla="*/ 1 h 91"/>
                    <a:gd name="T10" fmla="*/ 2 w 3"/>
                    <a:gd name="T11" fmla="*/ 0 h 91"/>
                    <a:gd name="T12" fmla="*/ 0 w 3"/>
                    <a:gd name="T13" fmla="*/ 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91">
                      <a:moveTo>
                        <a:pt x="0" y="1"/>
                      </a:moveTo>
                      <a:cubicBezTo>
                        <a:pt x="0" y="89"/>
                        <a:pt x="0" y="89"/>
                        <a:pt x="0" y="89"/>
                      </a:cubicBezTo>
                      <a:cubicBezTo>
                        <a:pt x="0" y="90"/>
                        <a:pt x="1" y="91"/>
                        <a:pt x="2" y="91"/>
                      </a:cubicBezTo>
                      <a:cubicBezTo>
                        <a:pt x="3" y="91"/>
                        <a:pt x="3" y="90"/>
                        <a:pt x="3" y="89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3" name="Freeform 122"/>
                <p:cNvSpPr>
                  <a:spLocks/>
                </p:cNvSpPr>
                <p:nvPr/>
              </p:nvSpPr>
              <p:spPr bwMode="auto">
                <a:xfrm>
                  <a:off x="5949950" y="4654551"/>
                  <a:ext cx="4763" cy="119063"/>
                </a:xfrm>
                <a:custGeom>
                  <a:avLst/>
                  <a:gdLst>
                    <a:gd name="T0" fmla="*/ 0 w 3"/>
                    <a:gd name="T1" fmla="*/ 2 h 83"/>
                    <a:gd name="T2" fmla="*/ 0 w 3"/>
                    <a:gd name="T3" fmla="*/ 82 h 83"/>
                    <a:gd name="T4" fmla="*/ 1 w 3"/>
                    <a:gd name="T5" fmla="*/ 83 h 83"/>
                    <a:gd name="T6" fmla="*/ 3 w 3"/>
                    <a:gd name="T7" fmla="*/ 82 h 83"/>
                    <a:gd name="T8" fmla="*/ 3 w 3"/>
                    <a:gd name="T9" fmla="*/ 2 h 83"/>
                    <a:gd name="T10" fmla="*/ 1 w 3"/>
                    <a:gd name="T11" fmla="*/ 0 h 83"/>
                    <a:gd name="T12" fmla="*/ 0 w 3"/>
                    <a:gd name="T13" fmla="*/ 2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83">
                      <a:moveTo>
                        <a:pt x="0" y="2"/>
                      </a:move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0" y="83"/>
                        <a:pt x="1" y="83"/>
                        <a:pt x="1" y="83"/>
                      </a:cubicBezTo>
                      <a:cubicBezTo>
                        <a:pt x="2" y="83"/>
                        <a:pt x="3" y="83"/>
                        <a:pt x="3" y="8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4" name="Freeform 123"/>
                <p:cNvSpPr>
                  <a:spLocks/>
                </p:cNvSpPr>
                <p:nvPr/>
              </p:nvSpPr>
              <p:spPr bwMode="auto">
                <a:xfrm>
                  <a:off x="5976938" y="4654551"/>
                  <a:ext cx="4763" cy="96838"/>
                </a:xfrm>
                <a:custGeom>
                  <a:avLst/>
                  <a:gdLst>
                    <a:gd name="T0" fmla="*/ 0 w 3"/>
                    <a:gd name="T1" fmla="*/ 2 h 68"/>
                    <a:gd name="T2" fmla="*/ 0 w 3"/>
                    <a:gd name="T3" fmla="*/ 67 h 68"/>
                    <a:gd name="T4" fmla="*/ 1 w 3"/>
                    <a:gd name="T5" fmla="*/ 68 h 68"/>
                    <a:gd name="T6" fmla="*/ 3 w 3"/>
                    <a:gd name="T7" fmla="*/ 67 h 68"/>
                    <a:gd name="T8" fmla="*/ 3 w 3"/>
                    <a:gd name="T9" fmla="*/ 2 h 68"/>
                    <a:gd name="T10" fmla="*/ 1 w 3"/>
                    <a:gd name="T11" fmla="*/ 0 h 68"/>
                    <a:gd name="T12" fmla="*/ 0 w 3"/>
                    <a:gd name="T13" fmla="*/ 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68">
                      <a:moveTo>
                        <a:pt x="0" y="2"/>
                      </a:move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68"/>
                        <a:pt x="0" y="68"/>
                        <a:pt x="1" y="68"/>
                      </a:cubicBezTo>
                      <a:cubicBezTo>
                        <a:pt x="2" y="68"/>
                        <a:pt x="3" y="68"/>
                        <a:pt x="3" y="67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5" name="Freeform 124"/>
                <p:cNvSpPr>
                  <a:spLocks/>
                </p:cNvSpPr>
                <p:nvPr/>
              </p:nvSpPr>
              <p:spPr bwMode="auto">
                <a:xfrm>
                  <a:off x="5976938" y="4789488"/>
                  <a:ext cx="4763" cy="44450"/>
                </a:xfrm>
                <a:custGeom>
                  <a:avLst/>
                  <a:gdLst>
                    <a:gd name="T0" fmla="*/ 0 w 3"/>
                    <a:gd name="T1" fmla="*/ 1 h 31"/>
                    <a:gd name="T2" fmla="*/ 0 w 3"/>
                    <a:gd name="T3" fmla="*/ 29 h 31"/>
                    <a:gd name="T4" fmla="*/ 1 w 3"/>
                    <a:gd name="T5" fmla="*/ 31 h 31"/>
                    <a:gd name="T6" fmla="*/ 3 w 3"/>
                    <a:gd name="T7" fmla="*/ 29 h 31"/>
                    <a:gd name="T8" fmla="*/ 3 w 3"/>
                    <a:gd name="T9" fmla="*/ 1 h 31"/>
                    <a:gd name="T10" fmla="*/ 1 w 3"/>
                    <a:gd name="T11" fmla="*/ 0 h 31"/>
                    <a:gd name="T12" fmla="*/ 0 w 3"/>
                    <a:gd name="T13" fmla="*/ 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1">
                      <a:moveTo>
                        <a:pt x="0" y="1"/>
                      </a:move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30"/>
                        <a:pt x="0" y="31"/>
                        <a:pt x="1" y="31"/>
                      </a:cubicBezTo>
                      <a:cubicBezTo>
                        <a:pt x="2" y="31"/>
                        <a:pt x="3" y="30"/>
                        <a:pt x="3" y="29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6" name="Freeform 125"/>
                <p:cNvSpPr>
                  <a:spLocks noEditPoints="1"/>
                </p:cNvSpPr>
                <p:nvPr/>
              </p:nvSpPr>
              <p:spPr bwMode="auto">
                <a:xfrm>
                  <a:off x="5945188" y="4691063"/>
                  <a:ext cx="79375" cy="133350"/>
                </a:xfrm>
                <a:custGeom>
                  <a:avLst/>
                  <a:gdLst>
                    <a:gd name="T0" fmla="*/ 0 w 56"/>
                    <a:gd name="T1" fmla="*/ 89 h 93"/>
                    <a:gd name="T2" fmla="*/ 2 w 56"/>
                    <a:gd name="T3" fmla="*/ 93 h 93"/>
                    <a:gd name="T4" fmla="*/ 3 w 56"/>
                    <a:gd name="T5" fmla="*/ 89 h 93"/>
                    <a:gd name="T6" fmla="*/ 2 w 56"/>
                    <a:gd name="T7" fmla="*/ 86 h 93"/>
                    <a:gd name="T8" fmla="*/ 3 w 56"/>
                    <a:gd name="T9" fmla="*/ 75 h 93"/>
                    <a:gd name="T10" fmla="*/ 3 w 56"/>
                    <a:gd name="T11" fmla="*/ 81 h 93"/>
                    <a:gd name="T12" fmla="*/ 6 w 56"/>
                    <a:gd name="T13" fmla="*/ 77 h 93"/>
                    <a:gd name="T14" fmla="*/ 3 w 56"/>
                    <a:gd name="T15" fmla="*/ 75 h 93"/>
                    <a:gd name="T16" fmla="*/ 8 w 56"/>
                    <a:gd name="T17" fmla="*/ 68 h 93"/>
                    <a:gd name="T18" fmla="*/ 10 w 56"/>
                    <a:gd name="T19" fmla="*/ 70 h 93"/>
                    <a:gd name="T20" fmla="*/ 12 w 56"/>
                    <a:gd name="T21" fmla="*/ 65 h 93"/>
                    <a:gd name="T22" fmla="*/ 19 w 56"/>
                    <a:gd name="T23" fmla="*/ 57 h 93"/>
                    <a:gd name="T24" fmla="*/ 16 w 56"/>
                    <a:gd name="T25" fmla="*/ 62 h 93"/>
                    <a:gd name="T26" fmla="*/ 21 w 56"/>
                    <a:gd name="T27" fmla="*/ 59 h 93"/>
                    <a:gd name="T28" fmla="*/ 19 w 56"/>
                    <a:gd name="T29" fmla="*/ 57 h 93"/>
                    <a:gd name="T30" fmla="*/ 26 w 56"/>
                    <a:gd name="T31" fmla="*/ 52 h 93"/>
                    <a:gd name="T32" fmla="*/ 28 w 56"/>
                    <a:gd name="T33" fmla="*/ 55 h 93"/>
                    <a:gd name="T34" fmla="*/ 32 w 56"/>
                    <a:gd name="T35" fmla="*/ 51 h 93"/>
                    <a:gd name="T36" fmla="*/ 40 w 56"/>
                    <a:gd name="T37" fmla="*/ 44 h 93"/>
                    <a:gd name="T38" fmla="*/ 36 w 56"/>
                    <a:gd name="T39" fmla="*/ 49 h 93"/>
                    <a:gd name="T40" fmla="*/ 42 w 56"/>
                    <a:gd name="T41" fmla="*/ 46 h 93"/>
                    <a:gd name="T42" fmla="*/ 40 w 56"/>
                    <a:gd name="T43" fmla="*/ 44 h 93"/>
                    <a:gd name="T44" fmla="*/ 45 w 56"/>
                    <a:gd name="T45" fmla="*/ 39 h 93"/>
                    <a:gd name="T46" fmla="*/ 47 w 56"/>
                    <a:gd name="T47" fmla="*/ 40 h 93"/>
                    <a:gd name="T48" fmla="*/ 49 w 56"/>
                    <a:gd name="T49" fmla="*/ 35 h 93"/>
                    <a:gd name="T50" fmla="*/ 52 w 56"/>
                    <a:gd name="T51" fmla="*/ 25 h 93"/>
                    <a:gd name="T52" fmla="*/ 52 w 56"/>
                    <a:gd name="T53" fmla="*/ 30 h 93"/>
                    <a:gd name="T54" fmla="*/ 55 w 56"/>
                    <a:gd name="T55" fmla="*/ 25 h 93"/>
                    <a:gd name="T56" fmla="*/ 52 w 56"/>
                    <a:gd name="T57" fmla="*/ 25 h 93"/>
                    <a:gd name="T58" fmla="*/ 53 w 56"/>
                    <a:gd name="T59" fmla="*/ 17 h 93"/>
                    <a:gd name="T60" fmla="*/ 56 w 56"/>
                    <a:gd name="T61" fmla="*/ 17 h 93"/>
                    <a:gd name="T62" fmla="*/ 54 w 56"/>
                    <a:gd name="T63" fmla="*/ 12 h 93"/>
                    <a:gd name="T64" fmla="*/ 49 w 56"/>
                    <a:gd name="T65" fmla="*/ 2 h 93"/>
                    <a:gd name="T66" fmla="*/ 52 w 56"/>
                    <a:gd name="T67" fmla="*/ 7 h 93"/>
                    <a:gd name="T68" fmla="*/ 52 w 56"/>
                    <a:gd name="T69" fmla="*/ 1 h 93"/>
                    <a:gd name="T70" fmla="*/ 49 w 56"/>
                    <a:gd name="T71" fmla="*/ 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6" h="93">
                      <a:moveTo>
                        <a:pt x="0" y="88"/>
                      </a:moveTo>
                      <a:cubicBezTo>
                        <a:pt x="0" y="89"/>
                        <a:pt x="0" y="89"/>
                        <a:pt x="0" y="89"/>
                      </a:cubicBezTo>
                      <a:cubicBezTo>
                        <a:pt x="0" y="90"/>
                        <a:pt x="0" y="91"/>
                        <a:pt x="0" y="92"/>
                      </a:cubicBezTo>
                      <a:cubicBezTo>
                        <a:pt x="1" y="93"/>
                        <a:pt x="1" y="93"/>
                        <a:pt x="2" y="93"/>
                      </a:cubicBezTo>
                      <a:cubicBezTo>
                        <a:pt x="3" y="93"/>
                        <a:pt x="4" y="92"/>
                        <a:pt x="3" y="92"/>
                      </a:cubicBezTo>
                      <a:cubicBezTo>
                        <a:pt x="3" y="91"/>
                        <a:pt x="3" y="90"/>
                        <a:pt x="3" y="89"/>
                      </a:cubicBezTo>
                      <a:cubicBezTo>
                        <a:pt x="3" y="88"/>
                        <a:pt x="3" y="88"/>
                        <a:pt x="3" y="88"/>
                      </a:cubicBezTo>
                      <a:cubicBezTo>
                        <a:pt x="3" y="87"/>
                        <a:pt x="3" y="86"/>
                        <a:pt x="2" y="86"/>
                      </a:cubicBezTo>
                      <a:cubicBezTo>
                        <a:pt x="1" y="86"/>
                        <a:pt x="0" y="87"/>
                        <a:pt x="0" y="88"/>
                      </a:cubicBezTo>
                      <a:close/>
                      <a:moveTo>
                        <a:pt x="3" y="75"/>
                      </a:moveTo>
                      <a:cubicBezTo>
                        <a:pt x="3" y="77"/>
                        <a:pt x="2" y="78"/>
                        <a:pt x="2" y="79"/>
                      </a:cubicBezTo>
                      <a:cubicBezTo>
                        <a:pt x="1" y="80"/>
                        <a:pt x="2" y="81"/>
                        <a:pt x="3" y="81"/>
                      </a:cubicBezTo>
                      <a:cubicBezTo>
                        <a:pt x="3" y="82"/>
                        <a:pt x="4" y="81"/>
                        <a:pt x="5" y="80"/>
                      </a:cubicBezTo>
                      <a:cubicBezTo>
                        <a:pt x="5" y="79"/>
                        <a:pt x="5" y="78"/>
                        <a:pt x="6" y="77"/>
                      </a:cubicBezTo>
                      <a:cubicBezTo>
                        <a:pt x="6" y="76"/>
                        <a:pt x="6" y="75"/>
                        <a:pt x="5" y="75"/>
                      </a:cubicBezTo>
                      <a:cubicBezTo>
                        <a:pt x="4" y="74"/>
                        <a:pt x="4" y="75"/>
                        <a:pt x="3" y="75"/>
                      </a:cubicBezTo>
                      <a:close/>
                      <a:moveTo>
                        <a:pt x="10" y="65"/>
                      </a:moveTo>
                      <a:cubicBezTo>
                        <a:pt x="9" y="66"/>
                        <a:pt x="8" y="67"/>
                        <a:pt x="8" y="68"/>
                      </a:cubicBezTo>
                      <a:cubicBezTo>
                        <a:pt x="7" y="69"/>
                        <a:pt x="7" y="70"/>
                        <a:pt x="8" y="70"/>
                      </a:cubicBezTo>
                      <a:cubicBezTo>
                        <a:pt x="9" y="71"/>
                        <a:pt x="9" y="71"/>
                        <a:pt x="10" y="70"/>
                      </a:cubicBezTo>
                      <a:cubicBezTo>
                        <a:pt x="11" y="69"/>
                        <a:pt x="12" y="68"/>
                        <a:pt x="12" y="67"/>
                      </a:cubicBezTo>
                      <a:cubicBezTo>
                        <a:pt x="13" y="66"/>
                        <a:pt x="13" y="66"/>
                        <a:pt x="12" y="65"/>
                      </a:cubicBezTo>
                      <a:cubicBezTo>
                        <a:pt x="12" y="64"/>
                        <a:pt x="11" y="64"/>
                        <a:pt x="10" y="65"/>
                      </a:cubicBezTo>
                      <a:close/>
                      <a:moveTo>
                        <a:pt x="19" y="57"/>
                      </a:moveTo>
                      <a:cubicBezTo>
                        <a:pt x="18" y="58"/>
                        <a:pt x="17" y="59"/>
                        <a:pt x="16" y="59"/>
                      </a:cubicBezTo>
                      <a:cubicBezTo>
                        <a:pt x="15" y="60"/>
                        <a:pt x="15" y="61"/>
                        <a:pt x="16" y="62"/>
                      </a:cubicBezTo>
                      <a:cubicBezTo>
                        <a:pt x="16" y="62"/>
                        <a:pt x="17" y="62"/>
                        <a:pt x="18" y="62"/>
                      </a:cubicBezTo>
                      <a:cubicBezTo>
                        <a:pt x="19" y="61"/>
                        <a:pt x="20" y="60"/>
                        <a:pt x="21" y="59"/>
                      </a:cubicBezTo>
                      <a:cubicBezTo>
                        <a:pt x="22" y="59"/>
                        <a:pt x="22" y="58"/>
                        <a:pt x="21" y="57"/>
                      </a:cubicBezTo>
                      <a:cubicBezTo>
                        <a:pt x="21" y="56"/>
                        <a:pt x="20" y="56"/>
                        <a:pt x="19" y="57"/>
                      </a:cubicBezTo>
                      <a:close/>
                      <a:moveTo>
                        <a:pt x="30" y="50"/>
                      </a:moveTo>
                      <a:cubicBezTo>
                        <a:pt x="29" y="51"/>
                        <a:pt x="27" y="52"/>
                        <a:pt x="26" y="52"/>
                      </a:cubicBezTo>
                      <a:cubicBezTo>
                        <a:pt x="25" y="53"/>
                        <a:pt x="25" y="54"/>
                        <a:pt x="26" y="54"/>
                      </a:cubicBezTo>
                      <a:cubicBezTo>
                        <a:pt x="26" y="55"/>
                        <a:pt x="27" y="55"/>
                        <a:pt x="28" y="55"/>
                      </a:cubicBezTo>
                      <a:cubicBezTo>
                        <a:pt x="29" y="54"/>
                        <a:pt x="30" y="54"/>
                        <a:pt x="31" y="53"/>
                      </a:cubicBezTo>
                      <a:cubicBezTo>
                        <a:pt x="32" y="53"/>
                        <a:pt x="32" y="52"/>
                        <a:pt x="32" y="51"/>
                      </a:cubicBezTo>
                      <a:cubicBezTo>
                        <a:pt x="31" y="50"/>
                        <a:pt x="30" y="50"/>
                        <a:pt x="30" y="50"/>
                      </a:cubicBezTo>
                      <a:close/>
                      <a:moveTo>
                        <a:pt x="40" y="44"/>
                      </a:moveTo>
                      <a:cubicBezTo>
                        <a:pt x="39" y="45"/>
                        <a:pt x="38" y="46"/>
                        <a:pt x="37" y="46"/>
                      </a:cubicBezTo>
                      <a:cubicBezTo>
                        <a:pt x="36" y="47"/>
                        <a:pt x="36" y="48"/>
                        <a:pt x="36" y="49"/>
                      </a:cubicBezTo>
                      <a:cubicBezTo>
                        <a:pt x="37" y="49"/>
                        <a:pt x="38" y="49"/>
                        <a:pt x="38" y="49"/>
                      </a:cubicBezTo>
                      <a:cubicBezTo>
                        <a:pt x="39" y="48"/>
                        <a:pt x="41" y="47"/>
                        <a:pt x="42" y="46"/>
                      </a:cubicBezTo>
                      <a:cubicBezTo>
                        <a:pt x="42" y="46"/>
                        <a:pt x="42" y="45"/>
                        <a:pt x="42" y="44"/>
                      </a:cubicBezTo>
                      <a:cubicBezTo>
                        <a:pt x="41" y="44"/>
                        <a:pt x="40" y="44"/>
                        <a:pt x="40" y="44"/>
                      </a:cubicBezTo>
                      <a:close/>
                      <a:moveTo>
                        <a:pt x="47" y="35"/>
                      </a:moveTo>
                      <a:cubicBezTo>
                        <a:pt x="47" y="36"/>
                        <a:pt x="46" y="38"/>
                        <a:pt x="45" y="39"/>
                      </a:cubicBezTo>
                      <a:cubicBezTo>
                        <a:pt x="45" y="39"/>
                        <a:pt x="45" y="40"/>
                        <a:pt x="45" y="41"/>
                      </a:cubicBezTo>
                      <a:cubicBezTo>
                        <a:pt x="46" y="41"/>
                        <a:pt x="47" y="41"/>
                        <a:pt x="47" y="40"/>
                      </a:cubicBezTo>
                      <a:cubicBezTo>
                        <a:pt x="48" y="39"/>
                        <a:pt x="49" y="38"/>
                        <a:pt x="50" y="37"/>
                      </a:cubicBezTo>
                      <a:cubicBezTo>
                        <a:pt x="50" y="36"/>
                        <a:pt x="50" y="35"/>
                        <a:pt x="49" y="35"/>
                      </a:cubicBezTo>
                      <a:cubicBezTo>
                        <a:pt x="49" y="34"/>
                        <a:pt x="48" y="35"/>
                        <a:pt x="47" y="35"/>
                      </a:cubicBezTo>
                      <a:close/>
                      <a:moveTo>
                        <a:pt x="52" y="25"/>
                      </a:moveTo>
                      <a:cubicBezTo>
                        <a:pt x="52" y="26"/>
                        <a:pt x="51" y="27"/>
                        <a:pt x="51" y="28"/>
                      </a:cubicBezTo>
                      <a:cubicBezTo>
                        <a:pt x="50" y="29"/>
                        <a:pt x="51" y="30"/>
                        <a:pt x="52" y="30"/>
                      </a:cubicBezTo>
                      <a:cubicBezTo>
                        <a:pt x="52" y="31"/>
                        <a:pt x="53" y="30"/>
                        <a:pt x="54" y="29"/>
                      </a:cubicBezTo>
                      <a:cubicBezTo>
                        <a:pt x="54" y="28"/>
                        <a:pt x="54" y="27"/>
                        <a:pt x="55" y="25"/>
                      </a:cubicBezTo>
                      <a:cubicBezTo>
                        <a:pt x="55" y="25"/>
                        <a:pt x="54" y="24"/>
                        <a:pt x="54" y="24"/>
                      </a:cubicBezTo>
                      <a:cubicBezTo>
                        <a:pt x="53" y="23"/>
                        <a:pt x="52" y="24"/>
                        <a:pt x="52" y="25"/>
                      </a:cubicBezTo>
                      <a:close/>
                      <a:moveTo>
                        <a:pt x="52" y="13"/>
                      </a:moveTo>
                      <a:cubicBezTo>
                        <a:pt x="53" y="15"/>
                        <a:pt x="53" y="16"/>
                        <a:pt x="53" y="17"/>
                      </a:cubicBezTo>
                      <a:cubicBezTo>
                        <a:pt x="53" y="18"/>
                        <a:pt x="53" y="19"/>
                        <a:pt x="54" y="19"/>
                      </a:cubicBezTo>
                      <a:cubicBezTo>
                        <a:pt x="55" y="19"/>
                        <a:pt x="56" y="18"/>
                        <a:pt x="56" y="17"/>
                      </a:cubicBezTo>
                      <a:cubicBezTo>
                        <a:pt x="56" y="16"/>
                        <a:pt x="56" y="14"/>
                        <a:pt x="55" y="13"/>
                      </a:cubicBezTo>
                      <a:cubicBezTo>
                        <a:pt x="55" y="12"/>
                        <a:pt x="54" y="11"/>
                        <a:pt x="54" y="12"/>
                      </a:cubicBezTo>
                      <a:cubicBezTo>
                        <a:pt x="53" y="12"/>
                        <a:pt x="52" y="12"/>
                        <a:pt x="52" y="13"/>
                      </a:cubicBezTo>
                      <a:close/>
                      <a:moveTo>
                        <a:pt x="49" y="2"/>
                      </a:moveTo>
                      <a:cubicBezTo>
                        <a:pt x="50" y="3"/>
                        <a:pt x="50" y="5"/>
                        <a:pt x="50" y="6"/>
                      </a:cubicBezTo>
                      <a:cubicBezTo>
                        <a:pt x="51" y="7"/>
                        <a:pt x="52" y="7"/>
                        <a:pt x="52" y="7"/>
                      </a:cubicBezTo>
                      <a:cubicBezTo>
                        <a:pt x="53" y="6"/>
                        <a:pt x="54" y="6"/>
                        <a:pt x="53" y="5"/>
                      </a:cubicBezTo>
                      <a:cubicBezTo>
                        <a:pt x="53" y="4"/>
                        <a:pt x="52" y="2"/>
                        <a:pt x="52" y="1"/>
                      </a:cubicBezTo>
                      <a:cubicBezTo>
                        <a:pt x="51" y="0"/>
                        <a:pt x="50" y="0"/>
                        <a:pt x="50" y="0"/>
                      </a:cubicBezTo>
                      <a:cubicBezTo>
                        <a:pt x="49" y="1"/>
                        <a:pt x="49" y="1"/>
                        <a:pt x="49" y="2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7" name="Freeform 126"/>
                <p:cNvSpPr>
                  <a:spLocks/>
                </p:cNvSpPr>
                <p:nvPr/>
              </p:nvSpPr>
              <p:spPr bwMode="auto">
                <a:xfrm>
                  <a:off x="5997575" y="4654551"/>
                  <a:ext cx="26988" cy="107950"/>
                </a:xfrm>
                <a:custGeom>
                  <a:avLst/>
                  <a:gdLst>
                    <a:gd name="T0" fmla="*/ 4 w 19"/>
                    <a:gd name="T1" fmla="*/ 2 h 75"/>
                    <a:gd name="T2" fmla="*/ 4 w 19"/>
                    <a:gd name="T3" fmla="*/ 4 h 75"/>
                    <a:gd name="T4" fmla="*/ 12 w 19"/>
                    <a:gd name="T5" fmla="*/ 28 h 75"/>
                    <a:gd name="T6" fmla="*/ 12 w 19"/>
                    <a:gd name="T7" fmla="*/ 28 h 75"/>
                    <a:gd name="T8" fmla="*/ 16 w 19"/>
                    <a:gd name="T9" fmla="*/ 44 h 75"/>
                    <a:gd name="T10" fmla="*/ 0 w 19"/>
                    <a:gd name="T11" fmla="*/ 72 h 75"/>
                    <a:gd name="T12" fmla="*/ 0 w 19"/>
                    <a:gd name="T13" fmla="*/ 74 h 75"/>
                    <a:gd name="T14" fmla="*/ 2 w 19"/>
                    <a:gd name="T15" fmla="*/ 75 h 75"/>
                    <a:gd name="T16" fmla="*/ 19 w 19"/>
                    <a:gd name="T17" fmla="*/ 44 h 75"/>
                    <a:gd name="T18" fmla="*/ 15 w 19"/>
                    <a:gd name="T19" fmla="*/ 27 h 75"/>
                    <a:gd name="T20" fmla="*/ 13 w 19"/>
                    <a:gd name="T21" fmla="*/ 28 h 75"/>
                    <a:gd name="T22" fmla="*/ 15 w 19"/>
                    <a:gd name="T23" fmla="*/ 27 h 75"/>
                    <a:gd name="T24" fmla="*/ 7 w 19"/>
                    <a:gd name="T25" fmla="*/ 4 h 75"/>
                    <a:gd name="T26" fmla="*/ 7 w 19"/>
                    <a:gd name="T27" fmla="*/ 2 h 75"/>
                    <a:gd name="T28" fmla="*/ 6 w 19"/>
                    <a:gd name="T29" fmla="*/ 0 h 75"/>
                    <a:gd name="T30" fmla="*/ 4 w 19"/>
                    <a:gd name="T31" fmla="*/ 2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75">
                      <a:moveTo>
                        <a:pt x="4" y="2"/>
                      </a:moveTo>
                      <a:cubicBezTo>
                        <a:pt x="4" y="2"/>
                        <a:pt x="4" y="3"/>
                        <a:pt x="4" y="4"/>
                      </a:cubicBezTo>
                      <a:cubicBezTo>
                        <a:pt x="4" y="8"/>
                        <a:pt x="6" y="16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4" y="33"/>
                        <a:pt x="16" y="39"/>
                        <a:pt x="16" y="44"/>
                      </a:cubicBezTo>
                      <a:cubicBezTo>
                        <a:pt x="16" y="55"/>
                        <a:pt x="10" y="66"/>
                        <a:pt x="0" y="72"/>
                      </a:cubicBezTo>
                      <a:cubicBezTo>
                        <a:pt x="0" y="73"/>
                        <a:pt x="0" y="73"/>
                        <a:pt x="0" y="74"/>
                      </a:cubicBezTo>
                      <a:cubicBezTo>
                        <a:pt x="1" y="75"/>
                        <a:pt x="1" y="75"/>
                        <a:pt x="2" y="75"/>
                      </a:cubicBezTo>
                      <a:cubicBezTo>
                        <a:pt x="13" y="67"/>
                        <a:pt x="19" y="56"/>
                        <a:pt x="19" y="44"/>
                      </a:cubicBezTo>
                      <a:cubicBezTo>
                        <a:pt x="19" y="38"/>
                        <a:pt x="17" y="32"/>
                        <a:pt x="15" y="27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9" y="15"/>
                        <a:pt x="7" y="8"/>
                        <a:pt x="7" y="4"/>
                      </a:cubicBezTo>
                      <a:cubicBezTo>
                        <a:pt x="7" y="3"/>
                        <a:pt x="7" y="3"/>
                        <a:pt x="7" y="2"/>
                      </a:cubicBezTo>
                      <a:cubicBezTo>
                        <a:pt x="8" y="1"/>
                        <a:pt x="7" y="1"/>
                        <a:pt x="6" y="0"/>
                      </a:cubicBezTo>
                      <a:cubicBezTo>
                        <a:pt x="5" y="0"/>
                        <a:pt x="5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4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8" name="Freeform 127"/>
                <p:cNvSpPr>
                  <a:spLocks/>
                </p:cNvSpPr>
                <p:nvPr/>
              </p:nvSpPr>
              <p:spPr bwMode="auto">
                <a:xfrm>
                  <a:off x="5834063" y="4654551"/>
                  <a:ext cx="79375" cy="179388"/>
                </a:xfrm>
                <a:custGeom>
                  <a:avLst/>
                  <a:gdLst>
                    <a:gd name="T0" fmla="*/ 41 w 55"/>
                    <a:gd name="T1" fmla="*/ 1 h 125"/>
                    <a:gd name="T2" fmla="*/ 40 w 55"/>
                    <a:gd name="T3" fmla="*/ 4 h 125"/>
                    <a:gd name="T4" fmla="*/ 48 w 55"/>
                    <a:gd name="T5" fmla="*/ 28 h 125"/>
                    <a:gd name="T6" fmla="*/ 50 w 55"/>
                    <a:gd name="T7" fmla="*/ 28 h 125"/>
                    <a:gd name="T8" fmla="*/ 48 w 55"/>
                    <a:gd name="T9" fmla="*/ 28 h 125"/>
                    <a:gd name="T10" fmla="*/ 52 w 55"/>
                    <a:gd name="T11" fmla="*/ 44 h 125"/>
                    <a:gd name="T12" fmla="*/ 45 w 55"/>
                    <a:gd name="T13" fmla="*/ 63 h 125"/>
                    <a:gd name="T14" fmla="*/ 32 w 55"/>
                    <a:gd name="T15" fmla="*/ 74 h 125"/>
                    <a:gd name="T16" fmla="*/ 6 w 55"/>
                    <a:gd name="T17" fmla="*/ 96 h 125"/>
                    <a:gd name="T18" fmla="*/ 0 w 55"/>
                    <a:gd name="T19" fmla="*/ 115 h 125"/>
                    <a:gd name="T20" fmla="*/ 1 w 55"/>
                    <a:gd name="T21" fmla="*/ 124 h 125"/>
                    <a:gd name="T22" fmla="*/ 3 w 55"/>
                    <a:gd name="T23" fmla="*/ 124 h 125"/>
                    <a:gd name="T24" fmla="*/ 4 w 55"/>
                    <a:gd name="T25" fmla="*/ 123 h 125"/>
                    <a:gd name="T26" fmla="*/ 4 w 55"/>
                    <a:gd name="T27" fmla="*/ 122 h 125"/>
                    <a:gd name="T28" fmla="*/ 3 w 55"/>
                    <a:gd name="T29" fmla="*/ 115 h 125"/>
                    <a:gd name="T30" fmla="*/ 8 w 55"/>
                    <a:gd name="T31" fmla="*/ 98 h 125"/>
                    <a:gd name="T32" fmla="*/ 34 w 55"/>
                    <a:gd name="T33" fmla="*/ 77 h 125"/>
                    <a:gd name="T34" fmla="*/ 48 w 55"/>
                    <a:gd name="T35" fmla="*/ 65 h 125"/>
                    <a:gd name="T36" fmla="*/ 55 w 55"/>
                    <a:gd name="T37" fmla="*/ 44 h 125"/>
                    <a:gd name="T38" fmla="*/ 51 w 55"/>
                    <a:gd name="T39" fmla="*/ 27 h 125"/>
                    <a:gd name="T40" fmla="*/ 51 w 55"/>
                    <a:gd name="T41" fmla="*/ 27 h 125"/>
                    <a:gd name="T42" fmla="*/ 43 w 55"/>
                    <a:gd name="T43" fmla="*/ 4 h 125"/>
                    <a:gd name="T44" fmla="*/ 44 w 55"/>
                    <a:gd name="T45" fmla="*/ 2 h 125"/>
                    <a:gd name="T46" fmla="*/ 42 w 55"/>
                    <a:gd name="T47" fmla="*/ 0 h 125"/>
                    <a:gd name="T48" fmla="*/ 41 w 55"/>
                    <a:gd name="T49" fmla="*/ 1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125">
                      <a:moveTo>
                        <a:pt x="41" y="1"/>
                      </a:moveTo>
                      <a:cubicBezTo>
                        <a:pt x="41" y="2"/>
                        <a:pt x="40" y="3"/>
                        <a:pt x="40" y="4"/>
                      </a:cubicBezTo>
                      <a:cubicBezTo>
                        <a:pt x="40" y="8"/>
                        <a:pt x="42" y="16"/>
                        <a:pt x="48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48" y="28"/>
                        <a:pt x="48" y="28"/>
                        <a:pt x="48" y="28"/>
                      </a:cubicBezTo>
                      <a:cubicBezTo>
                        <a:pt x="51" y="34"/>
                        <a:pt x="52" y="39"/>
                        <a:pt x="52" y="44"/>
                      </a:cubicBezTo>
                      <a:cubicBezTo>
                        <a:pt x="52" y="51"/>
                        <a:pt x="49" y="58"/>
                        <a:pt x="45" y="63"/>
                      </a:cubicBezTo>
                      <a:cubicBezTo>
                        <a:pt x="41" y="69"/>
                        <a:pt x="37" y="72"/>
                        <a:pt x="32" y="74"/>
                      </a:cubicBezTo>
                      <a:cubicBezTo>
                        <a:pt x="19" y="81"/>
                        <a:pt x="10" y="89"/>
                        <a:pt x="6" y="96"/>
                      </a:cubicBezTo>
                      <a:cubicBezTo>
                        <a:pt x="1" y="103"/>
                        <a:pt x="0" y="110"/>
                        <a:pt x="0" y="115"/>
                      </a:cubicBezTo>
                      <a:cubicBezTo>
                        <a:pt x="0" y="120"/>
                        <a:pt x="1" y="124"/>
                        <a:pt x="1" y="124"/>
                      </a:cubicBezTo>
                      <a:cubicBezTo>
                        <a:pt x="2" y="124"/>
                        <a:pt x="2" y="125"/>
                        <a:pt x="3" y="124"/>
                      </a:cubicBezTo>
                      <a:cubicBezTo>
                        <a:pt x="4" y="124"/>
                        <a:pt x="4" y="123"/>
                        <a:pt x="4" y="123"/>
                      </a:cubicBezTo>
                      <a:cubicBezTo>
                        <a:pt x="4" y="122"/>
                        <a:pt x="4" y="122"/>
                        <a:pt x="4" y="122"/>
                      </a:cubicBezTo>
                      <a:cubicBezTo>
                        <a:pt x="4" y="122"/>
                        <a:pt x="3" y="119"/>
                        <a:pt x="3" y="115"/>
                      </a:cubicBezTo>
                      <a:cubicBezTo>
                        <a:pt x="3" y="110"/>
                        <a:pt x="4" y="104"/>
                        <a:pt x="8" y="98"/>
                      </a:cubicBezTo>
                      <a:cubicBezTo>
                        <a:pt x="13" y="91"/>
                        <a:pt x="20" y="84"/>
                        <a:pt x="34" y="77"/>
                      </a:cubicBezTo>
                      <a:cubicBezTo>
                        <a:pt x="38" y="75"/>
                        <a:pt x="44" y="71"/>
                        <a:pt x="48" y="65"/>
                      </a:cubicBezTo>
                      <a:cubicBezTo>
                        <a:pt x="52" y="59"/>
                        <a:pt x="55" y="52"/>
                        <a:pt x="55" y="44"/>
                      </a:cubicBezTo>
                      <a:cubicBezTo>
                        <a:pt x="55" y="38"/>
                        <a:pt x="54" y="33"/>
                        <a:pt x="51" y="27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45" y="15"/>
                        <a:pt x="43" y="8"/>
                        <a:pt x="43" y="4"/>
                      </a:cubicBezTo>
                      <a:cubicBezTo>
                        <a:pt x="43" y="3"/>
                        <a:pt x="44" y="2"/>
                        <a:pt x="44" y="2"/>
                      </a:cubicBezTo>
                      <a:cubicBezTo>
                        <a:pt x="44" y="1"/>
                        <a:pt x="43" y="0"/>
                        <a:pt x="42" y="0"/>
                      </a:cubicBezTo>
                      <a:cubicBezTo>
                        <a:pt x="42" y="0"/>
                        <a:pt x="41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9" name="Freeform 128"/>
                <p:cNvSpPr>
                  <a:spLocks/>
                </p:cNvSpPr>
                <p:nvPr/>
              </p:nvSpPr>
              <p:spPr bwMode="auto">
                <a:xfrm>
                  <a:off x="5851525" y="4598988"/>
                  <a:ext cx="212725" cy="60325"/>
                </a:xfrm>
                <a:custGeom>
                  <a:avLst/>
                  <a:gdLst>
                    <a:gd name="T0" fmla="*/ 1 w 148"/>
                    <a:gd name="T1" fmla="*/ 2 h 42"/>
                    <a:gd name="T2" fmla="*/ 1 w 148"/>
                    <a:gd name="T3" fmla="*/ 4 h 42"/>
                    <a:gd name="T4" fmla="*/ 145 w 148"/>
                    <a:gd name="T5" fmla="*/ 4 h 42"/>
                    <a:gd name="T6" fmla="*/ 145 w 148"/>
                    <a:gd name="T7" fmla="*/ 34 h 42"/>
                    <a:gd name="T8" fmla="*/ 140 w 148"/>
                    <a:gd name="T9" fmla="*/ 39 h 42"/>
                    <a:gd name="T10" fmla="*/ 8 w 148"/>
                    <a:gd name="T11" fmla="*/ 39 h 42"/>
                    <a:gd name="T12" fmla="*/ 8 w 148"/>
                    <a:gd name="T13" fmla="*/ 39 h 42"/>
                    <a:gd name="T14" fmla="*/ 8 w 148"/>
                    <a:gd name="T15" fmla="*/ 39 h 42"/>
                    <a:gd name="T16" fmla="*/ 3 w 148"/>
                    <a:gd name="T17" fmla="*/ 34 h 42"/>
                    <a:gd name="T18" fmla="*/ 1 w 148"/>
                    <a:gd name="T19" fmla="*/ 34 h 42"/>
                    <a:gd name="T20" fmla="*/ 3 w 148"/>
                    <a:gd name="T21" fmla="*/ 34 h 42"/>
                    <a:gd name="T22" fmla="*/ 3 w 148"/>
                    <a:gd name="T23" fmla="*/ 34 h 42"/>
                    <a:gd name="T24" fmla="*/ 3 w 148"/>
                    <a:gd name="T25" fmla="*/ 34 h 42"/>
                    <a:gd name="T26" fmla="*/ 3 w 148"/>
                    <a:gd name="T27" fmla="*/ 2 h 42"/>
                    <a:gd name="T28" fmla="*/ 3 w 148"/>
                    <a:gd name="T29" fmla="*/ 1 h 42"/>
                    <a:gd name="T30" fmla="*/ 1 w 148"/>
                    <a:gd name="T31" fmla="*/ 0 h 42"/>
                    <a:gd name="T32" fmla="*/ 0 w 148"/>
                    <a:gd name="T33" fmla="*/ 1 h 42"/>
                    <a:gd name="T34" fmla="*/ 0 w 148"/>
                    <a:gd name="T35" fmla="*/ 2 h 42"/>
                    <a:gd name="T36" fmla="*/ 0 w 148"/>
                    <a:gd name="T37" fmla="*/ 2 h 42"/>
                    <a:gd name="T38" fmla="*/ 0 w 148"/>
                    <a:gd name="T39" fmla="*/ 3 h 42"/>
                    <a:gd name="T40" fmla="*/ 1 w 148"/>
                    <a:gd name="T41" fmla="*/ 4 h 42"/>
                    <a:gd name="T42" fmla="*/ 1 w 148"/>
                    <a:gd name="T43" fmla="*/ 2 h 42"/>
                    <a:gd name="T44" fmla="*/ 3 w 148"/>
                    <a:gd name="T45" fmla="*/ 2 h 42"/>
                    <a:gd name="T46" fmla="*/ 3 w 148"/>
                    <a:gd name="T47" fmla="*/ 2 h 42"/>
                    <a:gd name="T48" fmla="*/ 3 w 148"/>
                    <a:gd name="T49" fmla="*/ 1 h 42"/>
                    <a:gd name="T50" fmla="*/ 1 w 148"/>
                    <a:gd name="T51" fmla="*/ 0 h 42"/>
                    <a:gd name="T52" fmla="*/ 0 w 148"/>
                    <a:gd name="T53" fmla="*/ 1 h 42"/>
                    <a:gd name="T54" fmla="*/ 0 w 148"/>
                    <a:gd name="T55" fmla="*/ 2 h 42"/>
                    <a:gd name="T56" fmla="*/ 0 w 148"/>
                    <a:gd name="T57" fmla="*/ 34 h 42"/>
                    <a:gd name="T58" fmla="*/ 0 w 148"/>
                    <a:gd name="T59" fmla="*/ 34 h 42"/>
                    <a:gd name="T60" fmla="*/ 0 w 148"/>
                    <a:gd name="T61" fmla="*/ 34 h 42"/>
                    <a:gd name="T62" fmla="*/ 0 w 148"/>
                    <a:gd name="T63" fmla="*/ 34 h 42"/>
                    <a:gd name="T64" fmla="*/ 8 w 148"/>
                    <a:gd name="T65" fmla="*/ 42 h 42"/>
                    <a:gd name="T66" fmla="*/ 9 w 148"/>
                    <a:gd name="T67" fmla="*/ 42 h 42"/>
                    <a:gd name="T68" fmla="*/ 8 w 148"/>
                    <a:gd name="T69" fmla="*/ 41 h 42"/>
                    <a:gd name="T70" fmla="*/ 8 w 148"/>
                    <a:gd name="T71" fmla="*/ 42 h 42"/>
                    <a:gd name="T72" fmla="*/ 140 w 148"/>
                    <a:gd name="T73" fmla="*/ 42 h 42"/>
                    <a:gd name="T74" fmla="*/ 148 w 148"/>
                    <a:gd name="T75" fmla="*/ 34 h 42"/>
                    <a:gd name="T76" fmla="*/ 148 w 148"/>
                    <a:gd name="T77" fmla="*/ 2 h 42"/>
                    <a:gd name="T78" fmla="*/ 148 w 148"/>
                    <a:gd name="T79" fmla="*/ 1 h 42"/>
                    <a:gd name="T80" fmla="*/ 147 w 148"/>
                    <a:gd name="T81" fmla="*/ 1 h 42"/>
                    <a:gd name="T82" fmla="*/ 1 w 148"/>
                    <a:gd name="T83" fmla="*/ 1 h 42"/>
                    <a:gd name="T84" fmla="*/ 1 w 148"/>
                    <a:gd name="T85" fmla="*/ 2 h 42"/>
                    <a:gd name="T86" fmla="*/ 3 w 148"/>
                    <a:gd name="T87" fmla="*/ 2 h 42"/>
                    <a:gd name="T88" fmla="*/ 1 w 148"/>
                    <a:gd name="T89" fmla="*/ 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48" h="42">
                      <a:moveTo>
                        <a:pt x="1" y="2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45" y="34"/>
                        <a:pt x="145" y="34"/>
                        <a:pt x="145" y="34"/>
                      </a:cubicBezTo>
                      <a:cubicBezTo>
                        <a:pt x="145" y="37"/>
                        <a:pt x="143" y="39"/>
                        <a:pt x="140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5" y="39"/>
                        <a:pt x="3" y="37"/>
                        <a:pt x="3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9"/>
                        <a:pt x="4" y="42"/>
                        <a:pt x="8" y="42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140" y="42"/>
                        <a:pt x="140" y="42"/>
                        <a:pt x="140" y="42"/>
                      </a:cubicBezTo>
                      <a:cubicBezTo>
                        <a:pt x="145" y="42"/>
                        <a:pt x="148" y="38"/>
                        <a:pt x="148" y="34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8" y="2"/>
                        <a:pt x="148" y="1"/>
                        <a:pt x="148" y="1"/>
                      </a:cubicBezTo>
                      <a:cubicBezTo>
                        <a:pt x="148" y="1"/>
                        <a:pt x="147" y="1"/>
                        <a:pt x="147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0" name="Freeform 129"/>
                <p:cNvSpPr>
                  <a:spLocks/>
                </p:cNvSpPr>
                <p:nvPr/>
              </p:nvSpPr>
              <p:spPr bwMode="auto">
                <a:xfrm>
                  <a:off x="5845175" y="4302126"/>
                  <a:ext cx="4763" cy="42863"/>
                </a:xfrm>
                <a:custGeom>
                  <a:avLst/>
                  <a:gdLst>
                    <a:gd name="T0" fmla="*/ 0 w 3"/>
                    <a:gd name="T1" fmla="*/ 1 h 29"/>
                    <a:gd name="T2" fmla="*/ 0 w 3"/>
                    <a:gd name="T3" fmla="*/ 27 h 29"/>
                    <a:gd name="T4" fmla="*/ 1 w 3"/>
                    <a:gd name="T5" fmla="*/ 29 h 29"/>
                    <a:gd name="T6" fmla="*/ 3 w 3"/>
                    <a:gd name="T7" fmla="*/ 27 h 29"/>
                    <a:gd name="T8" fmla="*/ 3 w 3"/>
                    <a:gd name="T9" fmla="*/ 1 h 29"/>
                    <a:gd name="T10" fmla="*/ 1 w 3"/>
                    <a:gd name="T11" fmla="*/ 0 h 29"/>
                    <a:gd name="T12" fmla="*/ 0 w 3"/>
                    <a:gd name="T13" fmla="*/ 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9">
                      <a:moveTo>
                        <a:pt x="0" y="1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0" y="29"/>
                        <a:pt x="1" y="29"/>
                      </a:cubicBezTo>
                      <a:cubicBezTo>
                        <a:pt x="2" y="29"/>
                        <a:pt x="3" y="28"/>
                        <a:pt x="3" y="27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1" name="Freeform 130"/>
                <p:cNvSpPr>
                  <a:spLocks/>
                </p:cNvSpPr>
                <p:nvPr/>
              </p:nvSpPr>
              <p:spPr bwMode="auto">
                <a:xfrm>
                  <a:off x="5845175" y="4213226"/>
                  <a:ext cx="4763" cy="15875"/>
                </a:xfrm>
                <a:custGeom>
                  <a:avLst/>
                  <a:gdLst>
                    <a:gd name="T0" fmla="*/ 0 w 3"/>
                    <a:gd name="T1" fmla="*/ 1 h 11"/>
                    <a:gd name="T2" fmla="*/ 0 w 3"/>
                    <a:gd name="T3" fmla="*/ 9 h 11"/>
                    <a:gd name="T4" fmla="*/ 1 w 3"/>
                    <a:gd name="T5" fmla="*/ 11 h 11"/>
                    <a:gd name="T6" fmla="*/ 3 w 3"/>
                    <a:gd name="T7" fmla="*/ 9 h 11"/>
                    <a:gd name="T8" fmla="*/ 3 w 3"/>
                    <a:gd name="T9" fmla="*/ 1 h 11"/>
                    <a:gd name="T10" fmla="*/ 1 w 3"/>
                    <a:gd name="T11" fmla="*/ 0 h 11"/>
                    <a:gd name="T12" fmla="*/ 0 w 3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1">
                      <a:moveTo>
                        <a:pt x="0" y="1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0" y="11"/>
                        <a:pt x="1" y="11"/>
                      </a:cubicBezTo>
                      <a:cubicBezTo>
                        <a:pt x="2" y="11"/>
                        <a:pt x="3" y="10"/>
                        <a:pt x="3" y="9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2" name="Freeform 131"/>
                <p:cNvSpPr>
                  <a:spLocks/>
                </p:cNvSpPr>
                <p:nvPr/>
              </p:nvSpPr>
              <p:spPr bwMode="auto">
                <a:xfrm>
                  <a:off x="5845175" y="4110038"/>
                  <a:ext cx="4763" cy="23813"/>
                </a:xfrm>
                <a:custGeom>
                  <a:avLst/>
                  <a:gdLst>
                    <a:gd name="T0" fmla="*/ 0 w 3"/>
                    <a:gd name="T1" fmla="*/ 2 h 16"/>
                    <a:gd name="T2" fmla="*/ 0 w 3"/>
                    <a:gd name="T3" fmla="*/ 14 h 16"/>
                    <a:gd name="T4" fmla="*/ 1 w 3"/>
                    <a:gd name="T5" fmla="*/ 16 h 16"/>
                    <a:gd name="T6" fmla="*/ 3 w 3"/>
                    <a:gd name="T7" fmla="*/ 14 h 16"/>
                    <a:gd name="T8" fmla="*/ 3 w 3"/>
                    <a:gd name="T9" fmla="*/ 2 h 16"/>
                    <a:gd name="T10" fmla="*/ 1 w 3"/>
                    <a:gd name="T11" fmla="*/ 0 h 16"/>
                    <a:gd name="T12" fmla="*/ 0 w 3"/>
                    <a:gd name="T13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6">
                      <a:moveTo>
                        <a:pt x="0" y="2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0" y="16"/>
                        <a:pt x="1" y="16"/>
                      </a:cubicBezTo>
                      <a:cubicBezTo>
                        <a:pt x="2" y="16"/>
                        <a:pt x="3" y="15"/>
                        <a:pt x="3" y="14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3" name="Freeform 132"/>
                <p:cNvSpPr>
                  <a:spLocks/>
                </p:cNvSpPr>
                <p:nvPr/>
              </p:nvSpPr>
              <p:spPr bwMode="auto">
                <a:xfrm>
                  <a:off x="5919788" y="4302126"/>
                  <a:ext cx="4763" cy="42863"/>
                </a:xfrm>
                <a:custGeom>
                  <a:avLst/>
                  <a:gdLst>
                    <a:gd name="T0" fmla="*/ 0 w 3"/>
                    <a:gd name="T1" fmla="*/ 1 h 29"/>
                    <a:gd name="T2" fmla="*/ 0 w 3"/>
                    <a:gd name="T3" fmla="*/ 27 h 29"/>
                    <a:gd name="T4" fmla="*/ 1 w 3"/>
                    <a:gd name="T5" fmla="*/ 29 h 29"/>
                    <a:gd name="T6" fmla="*/ 3 w 3"/>
                    <a:gd name="T7" fmla="*/ 27 h 29"/>
                    <a:gd name="T8" fmla="*/ 3 w 3"/>
                    <a:gd name="T9" fmla="*/ 1 h 29"/>
                    <a:gd name="T10" fmla="*/ 1 w 3"/>
                    <a:gd name="T11" fmla="*/ 0 h 29"/>
                    <a:gd name="T12" fmla="*/ 0 w 3"/>
                    <a:gd name="T13" fmla="*/ 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9">
                      <a:moveTo>
                        <a:pt x="0" y="1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0" y="29"/>
                        <a:pt x="1" y="29"/>
                      </a:cubicBezTo>
                      <a:cubicBezTo>
                        <a:pt x="2" y="29"/>
                        <a:pt x="3" y="28"/>
                        <a:pt x="3" y="27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4" name="Freeform 133"/>
                <p:cNvSpPr>
                  <a:spLocks/>
                </p:cNvSpPr>
                <p:nvPr/>
              </p:nvSpPr>
              <p:spPr bwMode="auto">
                <a:xfrm>
                  <a:off x="5919788" y="4211638"/>
                  <a:ext cx="4763" cy="17463"/>
                </a:xfrm>
                <a:custGeom>
                  <a:avLst/>
                  <a:gdLst>
                    <a:gd name="T0" fmla="*/ 0 w 3"/>
                    <a:gd name="T1" fmla="*/ 1 h 12"/>
                    <a:gd name="T2" fmla="*/ 0 w 3"/>
                    <a:gd name="T3" fmla="*/ 11 h 12"/>
                    <a:gd name="T4" fmla="*/ 1 w 3"/>
                    <a:gd name="T5" fmla="*/ 12 h 12"/>
                    <a:gd name="T6" fmla="*/ 3 w 3"/>
                    <a:gd name="T7" fmla="*/ 11 h 12"/>
                    <a:gd name="T8" fmla="*/ 3 w 3"/>
                    <a:gd name="T9" fmla="*/ 1 h 12"/>
                    <a:gd name="T10" fmla="*/ 1 w 3"/>
                    <a:gd name="T11" fmla="*/ 0 h 12"/>
                    <a:gd name="T12" fmla="*/ 0 w 3"/>
                    <a:gd name="T13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2">
                      <a:moveTo>
                        <a:pt x="0" y="1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2"/>
                        <a:pt x="1" y="12"/>
                      </a:cubicBezTo>
                      <a:cubicBezTo>
                        <a:pt x="2" y="12"/>
                        <a:pt x="3" y="11"/>
                        <a:pt x="3" y="1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5" name="Freeform 134"/>
                <p:cNvSpPr>
                  <a:spLocks/>
                </p:cNvSpPr>
                <p:nvPr/>
              </p:nvSpPr>
              <p:spPr bwMode="auto">
                <a:xfrm>
                  <a:off x="5919788" y="4065588"/>
                  <a:ext cx="4763" cy="22225"/>
                </a:xfrm>
                <a:custGeom>
                  <a:avLst/>
                  <a:gdLst>
                    <a:gd name="T0" fmla="*/ 0 w 3"/>
                    <a:gd name="T1" fmla="*/ 1 h 16"/>
                    <a:gd name="T2" fmla="*/ 0 w 3"/>
                    <a:gd name="T3" fmla="*/ 14 h 16"/>
                    <a:gd name="T4" fmla="*/ 1 w 3"/>
                    <a:gd name="T5" fmla="*/ 16 h 16"/>
                    <a:gd name="T6" fmla="*/ 3 w 3"/>
                    <a:gd name="T7" fmla="*/ 14 h 16"/>
                    <a:gd name="T8" fmla="*/ 3 w 3"/>
                    <a:gd name="T9" fmla="*/ 1 h 16"/>
                    <a:gd name="T10" fmla="*/ 1 w 3"/>
                    <a:gd name="T11" fmla="*/ 0 h 16"/>
                    <a:gd name="T12" fmla="*/ 0 w 3"/>
                    <a:gd name="T13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6">
                      <a:moveTo>
                        <a:pt x="0" y="1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0" y="16"/>
                        <a:pt x="1" y="16"/>
                      </a:cubicBezTo>
                      <a:cubicBezTo>
                        <a:pt x="2" y="16"/>
                        <a:pt x="3" y="15"/>
                        <a:pt x="3" y="1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6" name="Freeform 135"/>
                <p:cNvSpPr>
                  <a:spLocks/>
                </p:cNvSpPr>
                <p:nvPr/>
              </p:nvSpPr>
              <p:spPr bwMode="auto">
                <a:xfrm>
                  <a:off x="5995988" y="4303713"/>
                  <a:ext cx="4763" cy="36513"/>
                </a:xfrm>
                <a:custGeom>
                  <a:avLst/>
                  <a:gdLst>
                    <a:gd name="T0" fmla="*/ 0 w 3"/>
                    <a:gd name="T1" fmla="*/ 1 h 25"/>
                    <a:gd name="T2" fmla="*/ 0 w 3"/>
                    <a:gd name="T3" fmla="*/ 24 h 25"/>
                    <a:gd name="T4" fmla="*/ 1 w 3"/>
                    <a:gd name="T5" fmla="*/ 25 h 25"/>
                    <a:gd name="T6" fmla="*/ 3 w 3"/>
                    <a:gd name="T7" fmla="*/ 24 h 25"/>
                    <a:gd name="T8" fmla="*/ 3 w 3"/>
                    <a:gd name="T9" fmla="*/ 1 h 25"/>
                    <a:gd name="T10" fmla="*/ 1 w 3"/>
                    <a:gd name="T11" fmla="*/ 0 h 25"/>
                    <a:gd name="T12" fmla="*/ 0 w 3"/>
                    <a:gd name="T13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5">
                      <a:moveTo>
                        <a:pt x="0" y="1"/>
                      </a:move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5"/>
                        <a:pt x="1" y="25"/>
                        <a:pt x="1" y="25"/>
                      </a:cubicBezTo>
                      <a:cubicBezTo>
                        <a:pt x="2" y="25"/>
                        <a:pt x="3" y="25"/>
                        <a:pt x="3" y="2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7" name="Freeform 136"/>
                <p:cNvSpPr>
                  <a:spLocks/>
                </p:cNvSpPr>
                <p:nvPr/>
              </p:nvSpPr>
              <p:spPr bwMode="auto">
                <a:xfrm>
                  <a:off x="5994400" y="4210051"/>
                  <a:ext cx="4763" cy="15875"/>
                </a:xfrm>
                <a:custGeom>
                  <a:avLst/>
                  <a:gdLst>
                    <a:gd name="T0" fmla="*/ 0 w 3"/>
                    <a:gd name="T1" fmla="*/ 1 h 11"/>
                    <a:gd name="T2" fmla="*/ 0 w 3"/>
                    <a:gd name="T3" fmla="*/ 9 h 11"/>
                    <a:gd name="T4" fmla="*/ 2 w 3"/>
                    <a:gd name="T5" fmla="*/ 11 h 11"/>
                    <a:gd name="T6" fmla="*/ 3 w 3"/>
                    <a:gd name="T7" fmla="*/ 9 h 11"/>
                    <a:gd name="T8" fmla="*/ 3 w 3"/>
                    <a:gd name="T9" fmla="*/ 1 h 11"/>
                    <a:gd name="T10" fmla="*/ 2 w 3"/>
                    <a:gd name="T11" fmla="*/ 0 h 11"/>
                    <a:gd name="T12" fmla="*/ 0 w 3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1">
                      <a:moveTo>
                        <a:pt x="0" y="1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1" y="11"/>
                        <a:pt x="2" y="11"/>
                      </a:cubicBezTo>
                      <a:cubicBezTo>
                        <a:pt x="3" y="11"/>
                        <a:pt x="3" y="10"/>
                        <a:pt x="3" y="9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8" name="Freeform 137"/>
                <p:cNvSpPr>
                  <a:spLocks/>
                </p:cNvSpPr>
                <p:nvPr/>
              </p:nvSpPr>
              <p:spPr bwMode="auto">
                <a:xfrm>
                  <a:off x="5995988" y="4098926"/>
                  <a:ext cx="4763" cy="23813"/>
                </a:xfrm>
                <a:custGeom>
                  <a:avLst/>
                  <a:gdLst>
                    <a:gd name="T0" fmla="*/ 0 w 3"/>
                    <a:gd name="T1" fmla="*/ 2 h 16"/>
                    <a:gd name="T2" fmla="*/ 0 w 3"/>
                    <a:gd name="T3" fmla="*/ 15 h 16"/>
                    <a:gd name="T4" fmla="*/ 1 w 3"/>
                    <a:gd name="T5" fmla="*/ 16 h 16"/>
                    <a:gd name="T6" fmla="*/ 3 w 3"/>
                    <a:gd name="T7" fmla="*/ 15 h 16"/>
                    <a:gd name="T8" fmla="*/ 3 w 3"/>
                    <a:gd name="T9" fmla="*/ 2 h 16"/>
                    <a:gd name="T10" fmla="*/ 1 w 3"/>
                    <a:gd name="T11" fmla="*/ 0 h 16"/>
                    <a:gd name="T12" fmla="*/ 0 w 3"/>
                    <a:gd name="T13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6">
                      <a:moveTo>
                        <a:pt x="0" y="2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6"/>
                        <a:pt x="1" y="16"/>
                        <a:pt x="1" y="16"/>
                      </a:cubicBezTo>
                      <a:cubicBezTo>
                        <a:pt x="2" y="16"/>
                        <a:pt x="3" y="16"/>
                        <a:pt x="3" y="15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9" name="Freeform 138"/>
                <p:cNvSpPr>
                  <a:spLocks/>
                </p:cNvSpPr>
                <p:nvPr/>
              </p:nvSpPr>
              <p:spPr bwMode="auto">
                <a:xfrm>
                  <a:off x="6076950" y="4302126"/>
                  <a:ext cx="3175" cy="38100"/>
                </a:xfrm>
                <a:custGeom>
                  <a:avLst/>
                  <a:gdLst>
                    <a:gd name="T0" fmla="*/ 0 w 3"/>
                    <a:gd name="T1" fmla="*/ 2 h 26"/>
                    <a:gd name="T2" fmla="*/ 0 w 3"/>
                    <a:gd name="T3" fmla="*/ 25 h 26"/>
                    <a:gd name="T4" fmla="*/ 2 w 3"/>
                    <a:gd name="T5" fmla="*/ 26 h 26"/>
                    <a:gd name="T6" fmla="*/ 3 w 3"/>
                    <a:gd name="T7" fmla="*/ 25 h 26"/>
                    <a:gd name="T8" fmla="*/ 3 w 3"/>
                    <a:gd name="T9" fmla="*/ 2 h 26"/>
                    <a:gd name="T10" fmla="*/ 2 w 3"/>
                    <a:gd name="T11" fmla="*/ 0 h 26"/>
                    <a:gd name="T12" fmla="*/ 0 w 3"/>
                    <a:gd name="T13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6">
                      <a:moveTo>
                        <a:pt x="0" y="2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1" y="26"/>
                        <a:pt x="2" y="26"/>
                      </a:cubicBezTo>
                      <a:cubicBezTo>
                        <a:pt x="3" y="26"/>
                        <a:pt x="3" y="26"/>
                        <a:pt x="3" y="25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0" name="Freeform 139"/>
                <p:cNvSpPr>
                  <a:spLocks/>
                </p:cNvSpPr>
                <p:nvPr/>
              </p:nvSpPr>
              <p:spPr bwMode="auto">
                <a:xfrm>
                  <a:off x="6076950" y="4210051"/>
                  <a:ext cx="3175" cy="15875"/>
                </a:xfrm>
                <a:custGeom>
                  <a:avLst/>
                  <a:gdLst>
                    <a:gd name="T0" fmla="*/ 0 w 3"/>
                    <a:gd name="T1" fmla="*/ 1 h 11"/>
                    <a:gd name="T2" fmla="*/ 0 w 3"/>
                    <a:gd name="T3" fmla="*/ 9 h 11"/>
                    <a:gd name="T4" fmla="*/ 2 w 3"/>
                    <a:gd name="T5" fmla="*/ 11 h 11"/>
                    <a:gd name="T6" fmla="*/ 3 w 3"/>
                    <a:gd name="T7" fmla="*/ 9 h 11"/>
                    <a:gd name="T8" fmla="*/ 3 w 3"/>
                    <a:gd name="T9" fmla="*/ 1 h 11"/>
                    <a:gd name="T10" fmla="*/ 2 w 3"/>
                    <a:gd name="T11" fmla="*/ 0 h 11"/>
                    <a:gd name="T12" fmla="*/ 0 w 3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1">
                      <a:moveTo>
                        <a:pt x="0" y="1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1" y="11"/>
                        <a:pt x="2" y="11"/>
                      </a:cubicBezTo>
                      <a:cubicBezTo>
                        <a:pt x="3" y="11"/>
                        <a:pt x="3" y="10"/>
                        <a:pt x="3" y="9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1" name="Freeform 140"/>
                <p:cNvSpPr>
                  <a:spLocks/>
                </p:cNvSpPr>
                <p:nvPr/>
              </p:nvSpPr>
              <p:spPr bwMode="auto">
                <a:xfrm>
                  <a:off x="6078538" y="4135438"/>
                  <a:ext cx="3175" cy="19050"/>
                </a:xfrm>
                <a:custGeom>
                  <a:avLst/>
                  <a:gdLst>
                    <a:gd name="T0" fmla="*/ 0 w 3"/>
                    <a:gd name="T1" fmla="*/ 2 h 14"/>
                    <a:gd name="T2" fmla="*/ 0 w 3"/>
                    <a:gd name="T3" fmla="*/ 13 h 14"/>
                    <a:gd name="T4" fmla="*/ 1 w 3"/>
                    <a:gd name="T5" fmla="*/ 14 h 14"/>
                    <a:gd name="T6" fmla="*/ 3 w 3"/>
                    <a:gd name="T7" fmla="*/ 13 h 14"/>
                    <a:gd name="T8" fmla="*/ 3 w 3"/>
                    <a:gd name="T9" fmla="*/ 2 h 14"/>
                    <a:gd name="T10" fmla="*/ 1 w 3"/>
                    <a:gd name="T11" fmla="*/ 0 h 14"/>
                    <a:gd name="T12" fmla="*/ 0 w 3"/>
                    <a:gd name="T13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4">
                      <a:moveTo>
                        <a:pt x="0" y="2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2" y="14"/>
                        <a:pt x="3" y="13"/>
                        <a:pt x="3" y="1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2" name="Freeform 141"/>
                <p:cNvSpPr>
                  <a:spLocks/>
                </p:cNvSpPr>
                <p:nvPr/>
              </p:nvSpPr>
              <p:spPr bwMode="auto">
                <a:xfrm>
                  <a:off x="5818188" y="4224338"/>
                  <a:ext cx="57150" cy="82550"/>
                </a:xfrm>
                <a:custGeom>
                  <a:avLst/>
                  <a:gdLst>
                    <a:gd name="T0" fmla="*/ 1 w 40"/>
                    <a:gd name="T1" fmla="*/ 2 h 58"/>
                    <a:gd name="T2" fmla="*/ 1 w 40"/>
                    <a:gd name="T3" fmla="*/ 3 h 58"/>
                    <a:gd name="T4" fmla="*/ 37 w 40"/>
                    <a:gd name="T5" fmla="*/ 3 h 58"/>
                    <a:gd name="T6" fmla="*/ 37 w 40"/>
                    <a:gd name="T7" fmla="*/ 55 h 58"/>
                    <a:gd name="T8" fmla="*/ 3 w 40"/>
                    <a:gd name="T9" fmla="*/ 55 h 58"/>
                    <a:gd name="T10" fmla="*/ 3 w 40"/>
                    <a:gd name="T11" fmla="*/ 2 h 58"/>
                    <a:gd name="T12" fmla="*/ 1 w 40"/>
                    <a:gd name="T13" fmla="*/ 2 h 58"/>
                    <a:gd name="T14" fmla="*/ 1 w 40"/>
                    <a:gd name="T15" fmla="*/ 3 h 58"/>
                    <a:gd name="T16" fmla="*/ 1 w 40"/>
                    <a:gd name="T17" fmla="*/ 2 h 58"/>
                    <a:gd name="T18" fmla="*/ 0 w 40"/>
                    <a:gd name="T19" fmla="*/ 2 h 58"/>
                    <a:gd name="T20" fmla="*/ 0 w 40"/>
                    <a:gd name="T21" fmla="*/ 56 h 58"/>
                    <a:gd name="T22" fmla="*/ 0 w 40"/>
                    <a:gd name="T23" fmla="*/ 58 h 58"/>
                    <a:gd name="T24" fmla="*/ 1 w 40"/>
                    <a:gd name="T25" fmla="*/ 58 h 58"/>
                    <a:gd name="T26" fmla="*/ 39 w 40"/>
                    <a:gd name="T27" fmla="*/ 58 h 58"/>
                    <a:gd name="T28" fmla="*/ 40 w 40"/>
                    <a:gd name="T29" fmla="*/ 58 h 58"/>
                    <a:gd name="T30" fmla="*/ 40 w 40"/>
                    <a:gd name="T31" fmla="*/ 56 h 58"/>
                    <a:gd name="T32" fmla="*/ 40 w 40"/>
                    <a:gd name="T33" fmla="*/ 2 h 58"/>
                    <a:gd name="T34" fmla="*/ 40 w 40"/>
                    <a:gd name="T35" fmla="*/ 0 h 58"/>
                    <a:gd name="T36" fmla="*/ 39 w 40"/>
                    <a:gd name="T37" fmla="*/ 0 h 58"/>
                    <a:gd name="T38" fmla="*/ 1 w 40"/>
                    <a:gd name="T39" fmla="*/ 0 h 58"/>
                    <a:gd name="T40" fmla="*/ 0 w 40"/>
                    <a:gd name="T41" fmla="*/ 0 h 58"/>
                    <a:gd name="T42" fmla="*/ 0 w 40"/>
                    <a:gd name="T43" fmla="*/ 2 h 58"/>
                    <a:gd name="T44" fmla="*/ 1 w 40"/>
                    <a:gd name="T45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0" h="58">
                      <a:moveTo>
                        <a:pt x="1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7"/>
                        <a:pt x="0" y="57"/>
                        <a:pt x="0" y="58"/>
                      </a:cubicBezTo>
                      <a:cubicBezTo>
                        <a:pt x="0" y="58"/>
                        <a:pt x="1" y="58"/>
                        <a:pt x="1" y="58"/>
                      </a:cubicBezTo>
                      <a:cubicBezTo>
                        <a:pt x="39" y="58"/>
                        <a:pt x="39" y="58"/>
                        <a:pt x="39" y="58"/>
                      </a:cubicBezTo>
                      <a:cubicBezTo>
                        <a:pt x="39" y="58"/>
                        <a:pt x="39" y="58"/>
                        <a:pt x="40" y="58"/>
                      </a:cubicBezTo>
                      <a:cubicBezTo>
                        <a:pt x="40" y="57"/>
                        <a:pt x="40" y="57"/>
                        <a:pt x="40" y="56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0" y="1"/>
                        <a:pt x="40" y="1"/>
                        <a:pt x="40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3" name="Freeform 142"/>
                <p:cNvSpPr>
                  <a:spLocks/>
                </p:cNvSpPr>
                <p:nvPr/>
              </p:nvSpPr>
              <p:spPr bwMode="auto">
                <a:xfrm>
                  <a:off x="5892800" y="4224338"/>
                  <a:ext cx="57150" cy="82550"/>
                </a:xfrm>
                <a:custGeom>
                  <a:avLst/>
                  <a:gdLst>
                    <a:gd name="T0" fmla="*/ 1 w 40"/>
                    <a:gd name="T1" fmla="*/ 2 h 58"/>
                    <a:gd name="T2" fmla="*/ 1 w 40"/>
                    <a:gd name="T3" fmla="*/ 3 h 58"/>
                    <a:gd name="T4" fmla="*/ 37 w 40"/>
                    <a:gd name="T5" fmla="*/ 3 h 58"/>
                    <a:gd name="T6" fmla="*/ 37 w 40"/>
                    <a:gd name="T7" fmla="*/ 55 h 58"/>
                    <a:gd name="T8" fmla="*/ 3 w 40"/>
                    <a:gd name="T9" fmla="*/ 55 h 58"/>
                    <a:gd name="T10" fmla="*/ 3 w 40"/>
                    <a:gd name="T11" fmla="*/ 2 h 58"/>
                    <a:gd name="T12" fmla="*/ 1 w 40"/>
                    <a:gd name="T13" fmla="*/ 2 h 58"/>
                    <a:gd name="T14" fmla="*/ 1 w 40"/>
                    <a:gd name="T15" fmla="*/ 3 h 58"/>
                    <a:gd name="T16" fmla="*/ 1 w 40"/>
                    <a:gd name="T17" fmla="*/ 2 h 58"/>
                    <a:gd name="T18" fmla="*/ 0 w 40"/>
                    <a:gd name="T19" fmla="*/ 2 h 58"/>
                    <a:gd name="T20" fmla="*/ 0 w 40"/>
                    <a:gd name="T21" fmla="*/ 56 h 58"/>
                    <a:gd name="T22" fmla="*/ 0 w 40"/>
                    <a:gd name="T23" fmla="*/ 58 h 58"/>
                    <a:gd name="T24" fmla="*/ 1 w 40"/>
                    <a:gd name="T25" fmla="*/ 58 h 58"/>
                    <a:gd name="T26" fmla="*/ 39 w 40"/>
                    <a:gd name="T27" fmla="*/ 58 h 58"/>
                    <a:gd name="T28" fmla="*/ 40 w 40"/>
                    <a:gd name="T29" fmla="*/ 58 h 58"/>
                    <a:gd name="T30" fmla="*/ 40 w 40"/>
                    <a:gd name="T31" fmla="*/ 56 h 58"/>
                    <a:gd name="T32" fmla="*/ 40 w 40"/>
                    <a:gd name="T33" fmla="*/ 2 h 58"/>
                    <a:gd name="T34" fmla="*/ 40 w 40"/>
                    <a:gd name="T35" fmla="*/ 0 h 58"/>
                    <a:gd name="T36" fmla="*/ 39 w 40"/>
                    <a:gd name="T37" fmla="*/ 0 h 58"/>
                    <a:gd name="T38" fmla="*/ 1 w 40"/>
                    <a:gd name="T39" fmla="*/ 0 h 58"/>
                    <a:gd name="T40" fmla="*/ 0 w 40"/>
                    <a:gd name="T41" fmla="*/ 0 h 58"/>
                    <a:gd name="T42" fmla="*/ 0 w 40"/>
                    <a:gd name="T43" fmla="*/ 2 h 58"/>
                    <a:gd name="T44" fmla="*/ 1 w 40"/>
                    <a:gd name="T45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0" h="58">
                      <a:moveTo>
                        <a:pt x="1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7"/>
                        <a:pt x="0" y="57"/>
                        <a:pt x="0" y="58"/>
                      </a:cubicBezTo>
                      <a:cubicBezTo>
                        <a:pt x="1" y="58"/>
                        <a:pt x="1" y="58"/>
                        <a:pt x="1" y="58"/>
                      </a:cubicBezTo>
                      <a:cubicBezTo>
                        <a:pt x="39" y="58"/>
                        <a:pt x="39" y="58"/>
                        <a:pt x="39" y="58"/>
                      </a:cubicBezTo>
                      <a:cubicBezTo>
                        <a:pt x="39" y="58"/>
                        <a:pt x="40" y="58"/>
                        <a:pt x="40" y="58"/>
                      </a:cubicBezTo>
                      <a:cubicBezTo>
                        <a:pt x="40" y="57"/>
                        <a:pt x="40" y="57"/>
                        <a:pt x="40" y="56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0" y="1"/>
                        <a:pt x="40" y="1"/>
                        <a:pt x="40" y="0"/>
                      </a:cubicBezTo>
                      <a:cubicBezTo>
                        <a:pt x="40" y="0"/>
                        <a:pt x="39" y="0"/>
                        <a:pt x="39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4" name="Freeform 143"/>
                <p:cNvSpPr>
                  <a:spLocks/>
                </p:cNvSpPr>
                <p:nvPr/>
              </p:nvSpPr>
              <p:spPr bwMode="auto">
                <a:xfrm>
                  <a:off x="5970588" y="4224338"/>
                  <a:ext cx="58738" cy="82550"/>
                </a:xfrm>
                <a:custGeom>
                  <a:avLst/>
                  <a:gdLst>
                    <a:gd name="T0" fmla="*/ 2 w 41"/>
                    <a:gd name="T1" fmla="*/ 2 h 58"/>
                    <a:gd name="T2" fmla="*/ 2 w 41"/>
                    <a:gd name="T3" fmla="*/ 3 h 58"/>
                    <a:gd name="T4" fmla="*/ 38 w 41"/>
                    <a:gd name="T5" fmla="*/ 3 h 58"/>
                    <a:gd name="T6" fmla="*/ 38 w 41"/>
                    <a:gd name="T7" fmla="*/ 55 h 58"/>
                    <a:gd name="T8" fmla="*/ 3 w 41"/>
                    <a:gd name="T9" fmla="*/ 55 h 58"/>
                    <a:gd name="T10" fmla="*/ 3 w 41"/>
                    <a:gd name="T11" fmla="*/ 2 h 58"/>
                    <a:gd name="T12" fmla="*/ 2 w 41"/>
                    <a:gd name="T13" fmla="*/ 2 h 58"/>
                    <a:gd name="T14" fmla="*/ 2 w 41"/>
                    <a:gd name="T15" fmla="*/ 3 h 58"/>
                    <a:gd name="T16" fmla="*/ 2 w 41"/>
                    <a:gd name="T17" fmla="*/ 2 h 58"/>
                    <a:gd name="T18" fmla="*/ 0 w 41"/>
                    <a:gd name="T19" fmla="*/ 2 h 58"/>
                    <a:gd name="T20" fmla="*/ 0 w 41"/>
                    <a:gd name="T21" fmla="*/ 57 h 58"/>
                    <a:gd name="T22" fmla="*/ 0 w 41"/>
                    <a:gd name="T23" fmla="*/ 58 h 58"/>
                    <a:gd name="T24" fmla="*/ 2 w 41"/>
                    <a:gd name="T25" fmla="*/ 58 h 58"/>
                    <a:gd name="T26" fmla="*/ 39 w 41"/>
                    <a:gd name="T27" fmla="*/ 58 h 58"/>
                    <a:gd name="T28" fmla="*/ 40 w 41"/>
                    <a:gd name="T29" fmla="*/ 58 h 58"/>
                    <a:gd name="T30" fmla="*/ 41 w 41"/>
                    <a:gd name="T31" fmla="*/ 57 h 58"/>
                    <a:gd name="T32" fmla="*/ 41 w 41"/>
                    <a:gd name="T33" fmla="*/ 2 h 58"/>
                    <a:gd name="T34" fmla="*/ 40 w 41"/>
                    <a:gd name="T35" fmla="*/ 0 h 58"/>
                    <a:gd name="T36" fmla="*/ 39 w 41"/>
                    <a:gd name="T37" fmla="*/ 0 h 58"/>
                    <a:gd name="T38" fmla="*/ 2 w 41"/>
                    <a:gd name="T39" fmla="*/ 0 h 58"/>
                    <a:gd name="T40" fmla="*/ 0 w 41"/>
                    <a:gd name="T41" fmla="*/ 0 h 58"/>
                    <a:gd name="T42" fmla="*/ 0 w 41"/>
                    <a:gd name="T43" fmla="*/ 2 h 58"/>
                    <a:gd name="T44" fmla="*/ 2 w 41"/>
                    <a:gd name="T45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1" h="58">
                      <a:moveTo>
                        <a:pt x="2" y="2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57"/>
                        <a:pt x="0" y="57"/>
                        <a:pt x="0" y="58"/>
                      </a:cubicBezTo>
                      <a:cubicBezTo>
                        <a:pt x="1" y="58"/>
                        <a:pt x="1" y="58"/>
                        <a:pt x="2" y="58"/>
                      </a:cubicBezTo>
                      <a:cubicBezTo>
                        <a:pt x="39" y="58"/>
                        <a:pt x="39" y="58"/>
                        <a:pt x="39" y="58"/>
                      </a:cubicBezTo>
                      <a:cubicBezTo>
                        <a:pt x="39" y="58"/>
                        <a:pt x="40" y="58"/>
                        <a:pt x="40" y="58"/>
                      </a:cubicBezTo>
                      <a:cubicBezTo>
                        <a:pt x="40" y="57"/>
                        <a:pt x="41" y="57"/>
                        <a:pt x="41" y="57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1" y="1"/>
                        <a:pt x="40" y="1"/>
                        <a:pt x="40" y="0"/>
                      </a:cubicBezTo>
                      <a:cubicBezTo>
                        <a:pt x="40" y="0"/>
                        <a:pt x="39" y="0"/>
                        <a:pt x="39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5" name="Freeform 144"/>
                <p:cNvSpPr>
                  <a:spLocks/>
                </p:cNvSpPr>
                <p:nvPr/>
              </p:nvSpPr>
              <p:spPr bwMode="auto">
                <a:xfrm>
                  <a:off x="6049963" y="4224338"/>
                  <a:ext cx="58738" cy="82550"/>
                </a:xfrm>
                <a:custGeom>
                  <a:avLst/>
                  <a:gdLst>
                    <a:gd name="T0" fmla="*/ 1 w 40"/>
                    <a:gd name="T1" fmla="*/ 2 h 58"/>
                    <a:gd name="T2" fmla="*/ 1 w 40"/>
                    <a:gd name="T3" fmla="*/ 3 h 58"/>
                    <a:gd name="T4" fmla="*/ 37 w 40"/>
                    <a:gd name="T5" fmla="*/ 3 h 58"/>
                    <a:gd name="T6" fmla="*/ 37 w 40"/>
                    <a:gd name="T7" fmla="*/ 55 h 58"/>
                    <a:gd name="T8" fmla="*/ 3 w 40"/>
                    <a:gd name="T9" fmla="*/ 55 h 58"/>
                    <a:gd name="T10" fmla="*/ 3 w 40"/>
                    <a:gd name="T11" fmla="*/ 2 h 58"/>
                    <a:gd name="T12" fmla="*/ 1 w 40"/>
                    <a:gd name="T13" fmla="*/ 2 h 58"/>
                    <a:gd name="T14" fmla="*/ 1 w 40"/>
                    <a:gd name="T15" fmla="*/ 3 h 58"/>
                    <a:gd name="T16" fmla="*/ 1 w 40"/>
                    <a:gd name="T17" fmla="*/ 2 h 58"/>
                    <a:gd name="T18" fmla="*/ 0 w 40"/>
                    <a:gd name="T19" fmla="*/ 2 h 58"/>
                    <a:gd name="T20" fmla="*/ 0 w 40"/>
                    <a:gd name="T21" fmla="*/ 57 h 58"/>
                    <a:gd name="T22" fmla="*/ 0 w 40"/>
                    <a:gd name="T23" fmla="*/ 58 h 58"/>
                    <a:gd name="T24" fmla="*/ 1 w 40"/>
                    <a:gd name="T25" fmla="*/ 58 h 58"/>
                    <a:gd name="T26" fmla="*/ 39 w 40"/>
                    <a:gd name="T27" fmla="*/ 58 h 58"/>
                    <a:gd name="T28" fmla="*/ 40 w 40"/>
                    <a:gd name="T29" fmla="*/ 58 h 58"/>
                    <a:gd name="T30" fmla="*/ 40 w 40"/>
                    <a:gd name="T31" fmla="*/ 57 h 58"/>
                    <a:gd name="T32" fmla="*/ 40 w 40"/>
                    <a:gd name="T33" fmla="*/ 2 h 58"/>
                    <a:gd name="T34" fmla="*/ 40 w 40"/>
                    <a:gd name="T35" fmla="*/ 0 h 58"/>
                    <a:gd name="T36" fmla="*/ 39 w 40"/>
                    <a:gd name="T37" fmla="*/ 0 h 58"/>
                    <a:gd name="T38" fmla="*/ 1 w 40"/>
                    <a:gd name="T39" fmla="*/ 0 h 58"/>
                    <a:gd name="T40" fmla="*/ 0 w 40"/>
                    <a:gd name="T41" fmla="*/ 0 h 58"/>
                    <a:gd name="T42" fmla="*/ 0 w 40"/>
                    <a:gd name="T43" fmla="*/ 2 h 58"/>
                    <a:gd name="T44" fmla="*/ 1 w 40"/>
                    <a:gd name="T45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0" h="58">
                      <a:moveTo>
                        <a:pt x="1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57"/>
                        <a:pt x="0" y="57"/>
                        <a:pt x="0" y="58"/>
                      </a:cubicBezTo>
                      <a:cubicBezTo>
                        <a:pt x="0" y="58"/>
                        <a:pt x="1" y="58"/>
                        <a:pt x="1" y="58"/>
                      </a:cubicBezTo>
                      <a:cubicBezTo>
                        <a:pt x="39" y="58"/>
                        <a:pt x="39" y="58"/>
                        <a:pt x="39" y="58"/>
                      </a:cubicBezTo>
                      <a:cubicBezTo>
                        <a:pt x="39" y="58"/>
                        <a:pt x="40" y="58"/>
                        <a:pt x="40" y="58"/>
                      </a:cubicBezTo>
                      <a:cubicBezTo>
                        <a:pt x="40" y="57"/>
                        <a:pt x="40" y="57"/>
                        <a:pt x="40" y="57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0" y="1"/>
                        <a:pt x="40" y="1"/>
                        <a:pt x="40" y="0"/>
                      </a:cubicBezTo>
                      <a:cubicBezTo>
                        <a:pt x="40" y="0"/>
                        <a:pt x="39" y="0"/>
                        <a:pt x="39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6" name="Freeform 145"/>
                <p:cNvSpPr>
                  <a:spLocks/>
                </p:cNvSpPr>
                <p:nvPr/>
              </p:nvSpPr>
              <p:spPr bwMode="auto">
                <a:xfrm>
                  <a:off x="5819775" y="4033838"/>
                  <a:ext cx="53975" cy="77788"/>
                </a:xfrm>
                <a:custGeom>
                  <a:avLst/>
                  <a:gdLst>
                    <a:gd name="T0" fmla="*/ 22 w 38"/>
                    <a:gd name="T1" fmla="*/ 0 h 55"/>
                    <a:gd name="T2" fmla="*/ 16 w 38"/>
                    <a:gd name="T3" fmla="*/ 0 h 55"/>
                    <a:gd name="T4" fmla="*/ 0 w 38"/>
                    <a:gd name="T5" fmla="*/ 16 h 55"/>
                    <a:gd name="T6" fmla="*/ 0 w 38"/>
                    <a:gd name="T7" fmla="*/ 55 h 55"/>
                    <a:gd name="T8" fmla="*/ 18 w 38"/>
                    <a:gd name="T9" fmla="*/ 55 h 55"/>
                    <a:gd name="T10" fmla="*/ 19 w 38"/>
                    <a:gd name="T11" fmla="*/ 54 h 55"/>
                    <a:gd name="T12" fmla="*/ 21 w 38"/>
                    <a:gd name="T13" fmla="*/ 55 h 55"/>
                    <a:gd name="T14" fmla="*/ 38 w 38"/>
                    <a:gd name="T15" fmla="*/ 55 h 55"/>
                    <a:gd name="T16" fmla="*/ 38 w 38"/>
                    <a:gd name="T17" fmla="*/ 16 h 55"/>
                    <a:gd name="T18" fmla="*/ 22 w 38"/>
                    <a:gd name="T1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55">
                      <a:moveTo>
                        <a:pt x="22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18" y="55"/>
                        <a:pt x="18" y="55"/>
                        <a:pt x="18" y="55"/>
                      </a:cubicBezTo>
                      <a:cubicBezTo>
                        <a:pt x="18" y="55"/>
                        <a:pt x="18" y="54"/>
                        <a:pt x="19" y="54"/>
                      </a:cubicBezTo>
                      <a:cubicBezTo>
                        <a:pt x="20" y="54"/>
                        <a:pt x="20" y="55"/>
                        <a:pt x="21" y="55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7"/>
                        <a:pt x="31" y="0"/>
                        <a:pt x="22" y="0"/>
                      </a:cubicBezTo>
                    </a:path>
                  </a:pathLst>
                </a:custGeom>
                <a:solidFill>
                  <a:srgbClr val="D8D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7" name="Freeform 146"/>
                <p:cNvSpPr>
                  <a:spLocks/>
                </p:cNvSpPr>
                <p:nvPr/>
              </p:nvSpPr>
              <p:spPr bwMode="auto">
                <a:xfrm>
                  <a:off x="5845175" y="4110038"/>
                  <a:ext cx="4763" cy="1588"/>
                </a:xfrm>
                <a:custGeom>
                  <a:avLst/>
                  <a:gdLst>
                    <a:gd name="T0" fmla="*/ 1 w 3"/>
                    <a:gd name="T1" fmla="*/ 0 h 1"/>
                    <a:gd name="T2" fmla="*/ 0 w 3"/>
                    <a:gd name="T3" fmla="*/ 1 h 1"/>
                    <a:gd name="T4" fmla="*/ 3 w 3"/>
                    <a:gd name="T5" fmla="*/ 1 h 1"/>
                    <a:gd name="T6" fmla="*/ 1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8" name="Freeform 147"/>
                <p:cNvSpPr>
                  <a:spLocks/>
                </p:cNvSpPr>
                <p:nvPr/>
              </p:nvSpPr>
              <p:spPr bwMode="auto">
                <a:xfrm>
                  <a:off x="5894388" y="3986213"/>
                  <a:ext cx="53975" cy="79375"/>
                </a:xfrm>
                <a:custGeom>
                  <a:avLst/>
                  <a:gdLst>
                    <a:gd name="T0" fmla="*/ 22 w 38"/>
                    <a:gd name="T1" fmla="*/ 0 h 55"/>
                    <a:gd name="T2" fmla="*/ 16 w 38"/>
                    <a:gd name="T3" fmla="*/ 0 h 55"/>
                    <a:gd name="T4" fmla="*/ 0 w 38"/>
                    <a:gd name="T5" fmla="*/ 15 h 55"/>
                    <a:gd name="T6" fmla="*/ 0 w 38"/>
                    <a:gd name="T7" fmla="*/ 55 h 55"/>
                    <a:gd name="T8" fmla="*/ 38 w 38"/>
                    <a:gd name="T9" fmla="*/ 55 h 55"/>
                    <a:gd name="T10" fmla="*/ 38 w 38"/>
                    <a:gd name="T11" fmla="*/ 15 h 55"/>
                    <a:gd name="T12" fmla="*/ 22 w 38"/>
                    <a:gd name="T1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55">
                      <a:moveTo>
                        <a:pt x="22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8" y="7"/>
                        <a:pt x="31" y="0"/>
                        <a:pt x="22" y="0"/>
                      </a:cubicBezTo>
                    </a:path>
                  </a:pathLst>
                </a:custGeom>
                <a:solidFill>
                  <a:srgbClr val="D8D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9" name="Freeform 148"/>
                <p:cNvSpPr>
                  <a:spLocks/>
                </p:cNvSpPr>
                <p:nvPr/>
              </p:nvSpPr>
              <p:spPr bwMode="auto">
                <a:xfrm>
                  <a:off x="5973763" y="4021138"/>
                  <a:ext cx="52388" cy="79375"/>
                </a:xfrm>
                <a:custGeom>
                  <a:avLst/>
                  <a:gdLst>
                    <a:gd name="T0" fmla="*/ 22 w 37"/>
                    <a:gd name="T1" fmla="*/ 0 h 55"/>
                    <a:gd name="T2" fmla="*/ 15 w 37"/>
                    <a:gd name="T3" fmla="*/ 0 h 55"/>
                    <a:gd name="T4" fmla="*/ 0 w 37"/>
                    <a:gd name="T5" fmla="*/ 15 h 55"/>
                    <a:gd name="T6" fmla="*/ 0 w 37"/>
                    <a:gd name="T7" fmla="*/ 55 h 55"/>
                    <a:gd name="T8" fmla="*/ 16 w 37"/>
                    <a:gd name="T9" fmla="*/ 55 h 55"/>
                    <a:gd name="T10" fmla="*/ 17 w 37"/>
                    <a:gd name="T11" fmla="*/ 54 h 55"/>
                    <a:gd name="T12" fmla="*/ 18 w 37"/>
                    <a:gd name="T13" fmla="*/ 55 h 55"/>
                    <a:gd name="T14" fmla="*/ 37 w 37"/>
                    <a:gd name="T15" fmla="*/ 55 h 55"/>
                    <a:gd name="T16" fmla="*/ 37 w 37"/>
                    <a:gd name="T17" fmla="*/ 15 h 55"/>
                    <a:gd name="T18" fmla="*/ 22 w 37"/>
                    <a:gd name="T1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" h="55">
                      <a:moveTo>
                        <a:pt x="22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7" y="55"/>
                        <a:pt x="17" y="54"/>
                        <a:pt x="17" y="54"/>
                      </a:cubicBezTo>
                      <a:cubicBezTo>
                        <a:pt x="18" y="54"/>
                        <a:pt x="18" y="55"/>
                        <a:pt x="18" y="55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7"/>
                        <a:pt x="30" y="0"/>
                        <a:pt x="22" y="0"/>
                      </a:cubicBezTo>
                    </a:path>
                  </a:pathLst>
                </a:custGeom>
                <a:solidFill>
                  <a:srgbClr val="D8D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0" name="Freeform 149"/>
                <p:cNvSpPr>
                  <a:spLocks/>
                </p:cNvSpPr>
                <p:nvPr/>
              </p:nvSpPr>
              <p:spPr bwMode="auto">
                <a:xfrm>
                  <a:off x="5995988" y="4098926"/>
                  <a:ext cx="3175" cy="1588"/>
                </a:xfrm>
                <a:custGeom>
                  <a:avLst/>
                  <a:gdLst>
                    <a:gd name="T0" fmla="*/ 1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1" name="Freeform 150"/>
                <p:cNvSpPr>
                  <a:spLocks/>
                </p:cNvSpPr>
                <p:nvPr/>
              </p:nvSpPr>
              <p:spPr bwMode="auto">
                <a:xfrm>
                  <a:off x="6051550" y="4057651"/>
                  <a:ext cx="55563" cy="79375"/>
                </a:xfrm>
                <a:custGeom>
                  <a:avLst/>
                  <a:gdLst>
                    <a:gd name="T0" fmla="*/ 22 w 38"/>
                    <a:gd name="T1" fmla="*/ 0 h 55"/>
                    <a:gd name="T2" fmla="*/ 16 w 38"/>
                    <a:gd name="T3" fmla="*/ 0 h 55"/>
                    <a:gd name="T4" fmla="*/ 0 w 38"/>
                    <a:gd name="T5" fmla="*/ 16 h 55"/>
                    <a:gd name="T6" fmla="*/ 0 w 38"/>
                    <a:gd name="T7" fmla="*/ 55 h 55"/>
                    <a:gd name="T8" fmla="*/ 18 w 38"/>
                    <a:gd name="T9" fmla="*/ 55 h 55"/>
                    <a:gd name="T10" fmla="*/ 19 w 38"/>
                    <a:gd name="T11" fmla="*/ 54 h 55"/>
                    <a:gd name="T12" fmla="*/ 20 w 38"/>
                    <a:gd name="T13" fmla="*/ 55 h 55"/>
                    <a:gd name="T14" fmla="*/ 38 w 38"/>
                    <a:gd name="T15" fmla="*/ 55 h 55"/>
                    <a:gd name="T16" fmla="*/ 38 w 38"/>
                    <a:gd name="T17" fmla="*/ 16 h 55"/>
                    <a:gd name="T18" fmla="*/ 22 w 38"/>
                    <a:gd name="T1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55">
                      <a:moveTo>
                        <a:pt x="22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18" y="55"/>
                        <a:pt x="18" y="55"/>
                        <a:pt x="18" y="55"/>
                      </a:cubicBezTo>
                      <a:cubicBezTo>
                        <a:pt x="18" y="54"/>
                        <a:pt x="18" y="54"/>
                        <a:pt x="19" y="54"/>
                      </a:cubicBezTo>
                      <a:cubicBezTo>
                        <a:pt x="20" y="54"/>
                        <a:pt x="20" y="54"/>
                        <a:pt x="20" y="55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7"/>
                        <a:pt x="31" y="0"/>
                        <a:pt x="22" y="0"/>
                      </a:cubicBezTo>
                    </a:path>
                  </a:pathLst>
                </a:custGeom>
                <a:solidFill>
                  <a:srgbClr val="D8D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2" name="Freeform 151"/>
                <p:cNvSpPr>
                  <a:spLocks/>
                </p:cNvSpPr>
                <p:nvPr/>
              </p:nvSpPr>
              <p:spPr bwMode="auto">
                <a:xfrm>
                  <a:off x="6078538" y="4135438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3" name="Freeform 152"/>
                <p:cNvSpPr>
                  <a:spLocks/>
                </p:cNvSpPr>
                <p:nvPr/>
              </p:nvSpPr>
              <p:spPr bwMode="auto">
                <a:xfrm>
                  <a:off x="5813425" y="4027488"/>
                  <a:ext cx="66675" cy="90488"/>
                </a:xfrm>
                <a:custGeom>
                  <a:avLst/>
                  <a:gdLst>
                    <a:gd name="T0" fmla="*/ 23 w 46"/>
                    <a:gd name="T1" fmla="*/ 4 h 63"/>
                    <a:gd name="T2" fmla="*/ 23 w 46"/>
                    <a:gd name="T3" fmla="*/ 8 h 63"/>
                    <a:gd name="T4" fmla="*/ 33 w 46"/>
                    <a:gd name="T5" fmla="*/ 13 h 63"/>
                    <a:gd name="T6" fmla="*/ 38 w 46"/>
                    <a:gd name="T7" fmla="*/ 23 h 63"/>
                    <a:gd name="T8" fmla="*/ 38 w 46"/>
                    <a:gd name="T9" fmla="*/ 55 h 63"/>
                    <a:gd name="T10" fmla="*/ 8 w 46"/>
                    <a:gd name="T11" fmla="*/ 55 h 63"/>
                    <a:gd name="T12" fmla="*/ 8 w 46"/>
                    <a:gd name="T13" fmla="*/ 23 h 63"/>
                    <a:gd name="T14" fmla="*/ 23 w 46"/>
                    <a:gd name="T15" fmla="*/ 8 h 63"/>
                    <a:gd name="T16" fmla="*/ 23 w 46"/>
                    <a:gd name="T17" fmla="*/ 8 h 63"/>
                    <a:gd name="T18" fmla="*/ 23 w 46"/>
                    <a:gd name="T19" fmla="*/ 4 h 63"/>
                    <a:gd name="T20" fmla="*/ 23 w 46"/>
                    <a:gd name="T21" fmla="*/ 0 h 63"/>
                    <a:gd name="T22" fmla="*/ 0 w 46"/>
                    <a:gd name="T23" fmla="*/ 23 h 63"/>
                    <a:gd name="T24" fmla="*/ 0 w 46"/>
                    <a:gd name="T25" fmla="*/ 59 h 63"/>
                    <a:gd name="T26" fmla="*/ 1 w 46"/>
                    <a:gd name="T27" fmla="*/ 62 h 63"/>
                    <a:gd name="T28" fmla="*/ 4 w 46"/>
                    <a:gd name="T29" fmla="*/ 63 h 63"/>
                    <a:gd name="T30" fmla="*/ 42 w 46"/>
                    <a:gd name="T31" fmla="*/ 63 h 63"/>
                    <a:gd name="T32" fmla="*/ 45 w 46"/>
                    <a:gd name="T33" fmla="*/ 62 h 63"/>
                    <a:gd name="T34" fmla="*/ 46 w 46"/>
                    <a:gd name="T35" fmla="*/ 59 h 63"/>
                    <a:gd name="T36" fmla="*/ 46 w 46"/>
                    <a:gd name="T37" fmla="*/ 23 h 63"/>
                    <a:gd name="T38" fmla="*/ 23 w 46"/>
                    <a:gd name="T39" fmla="*/ 0 h 63"/>
                    <a:gd name="T40" fmla="*/ 23 w 46"/>
                    <a:gd name="T41" fmla="*/ 0 h 63"/>
                    <a:gd name="T42" fmla="*/ 23 w 46"/>
                    <a:gd name="T43" fmla="*/ 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6" h="63">
                      <a:moveTo>
                        <a:pt x="23" y="4"/>
                      </a:move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7" y="8"/>
                        <a:pt x="31" y="10"/>
                        <a:pt x="33" y="13"/>
                      </a:cubicBezTo>
                      <a:cubicBezTo>
                        <a:pt x="36" y="15"/>
                        <a:pt x="38" y="19"/>
                        <a:pt x="38" y="23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15"/>
                        <a:pt x="15" y="8"/>
                        <a:pt x="2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0"/>
                        <a:pt x="1" y="61"/>
                        <a:pt x="1" y="62"/>
                      </a:cubicBezTo>
                      <a:cubicBezTo>
                        <a:pt x="2" y="63"/>
                        <a:pt x="3" y="63"/>
                        <a:pt x="4" y="63"/>
                      </a:cubicBezTo>
                      <a:cubicBezTo>
                        <a:pt x="42" y="63"/>
                        <a:pt x="42" y="63"/>
                        <a:pt x="42" y="63"/>
                      </a:cubicBezTo>
                      <a:cubicBezTo>
                        <a:pt x="43" y="63"/>
                        <a:pt x="44" y="63"/>
                        <a:pt x="45" y="62"/>
                      </a:cubicBezTo>
                      <a:cubicBezTo>
                        <a:pt x="45" y="61"/>
                        <a:pt x="46" y="60"/>
                        <a:pt x="46" y="59"/>
                      </a:cubicBezTo>
                      <a:cubicBezTo>
                        <a:pt x="46" y="23"/>
                        <a:pt x="46" y="23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4" name="Freeform 153"/>
                <p:cNvSpPr>
                  <a:spLocks/>
                </p:cNvSpPr>
                <p:nvPr/>
              </p:nvSpPr>
              <p:spPr bwMode="auto">
                <a:xfrm>
                  <a:off x="5888038" y="3979863"/>
                  <a:ext cx="66675" cy="90488"/>
                </a:xfrm>
                <a:custGeom>
                  <a:avLst/>
                  <a:gdLst>
                    <a:gd name="T0" fmla="*/ 23 w 46"/>
                    <a:gd name="T1" fmla="*/ 4 h 63"/>
                    <a:gd name="T2" fmla="*/ 23 w 46"/>
                    <a:gd name="T3" fmla="*/ 8 h 63"/>
                    <a:gd name="T4" fmla="*/ 34 w 46"/>
                    <a:gd name="T5" fmla="*/ 12 h 63"/>
                    <a:gd name="T6" fmla="*/ 38 w 46"/>
                    <a:gd name="T7" fmla="*/ 23 h 63"/>
                    <a:gd name="T8" fmla="*/ 38 w 46"/>
                    <a:gd name="T9" fmla="*/ 55 h 63"/>
                    <a:gd name="T10" fmla="*/ 8 w 46"/>
                    <a:gd name="T11" fmla="*/ 55 h 63"/>
                    <a:gd name="T12" fmla="*/ 8 w 46"/>
                    <a:gd name="T13" fmla="*/ 23 h 63"/>
                    <a:gd name="T14" fmla="*/ 13 w 46"/>
                    <a:gd name="T15" fmla="*/ 12 h 63"/>
                    <a:gd name="T16" fmla="*/ 23 w 46"/>
                    <a:gd name="T17" fmla="*/ 8 h 63"/>
                    <a:gd name="T18" fmla="*/ 23 w 46"/>
                    <a:gd name="T19" fmla="*/ 4 h 63"/>
                    <a:gd name="T20" fmla="*/ 23 w 46"/>
                    <a:gd name="T21" fmla="*/ 0 h 63"/>
                    <a:gd name="T22" fmla="*/ 0 w 46"/>
                    <a:gd name="T23" fmla="*/ 23 h 63"/>
                    <a:gd name="T24" fmla="*/ 0 w 46"/>
                    <a:gd name="T25" fmla="*/ 59 h 63"/>
                    <a:gd name="T26" fmla="*/ 2 w 46"/>
                    <a:gd name="T27" fmla="*/ 61 h 63"/>
                    <a:gd name="T28" fmla="*/ 4 w 46"/>
                    <a:gd name="T29" fmla="*/ 63 h 63"/>
                    <a:gd name="T30" fmla="*/ 42 w 46"/>
                    <a:gd name="T31" fmla="*/ 63 h 63"/>
                    <a:gd name="T32" fmla="*/ 45 w 46"/>
                    <a:gd name="T33" fmla="*/ 61 h 63"/>
                    <a:gd name="T34" fmla="*/ 46 w 46"/>
                    <a:gd name="T35" fmla="*/ 59 h 63"/>
                    <a:gd name="T36" fmla="*/ 46 w 46"/>
                    <a:gd name="T37" fmla="*/ 23 h 63"/>
                    <a:gd name="T38" fmla="*/ 23 w 46"/>
                    <a:gd name="T39" fmla="*/ 0 h 63"/>
                    <a:gd name="T40" fmla="*/ 23 w 46"/>
                    <a:gd name="T41" fmla="*/ 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6" h="63">
                      <a:moveTo>
                        <a:pt x="23" y="4"/>
                      </a:move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7" y="8"/>
                        <a:pt x="31" y="9"/>
                        <a:pt x="34" y="12"/>
                      </a:cubicBezTo>
                      <a:cubicBezTo>
                        <a:pt x="36" y="15"/>
                        <a:pt x="38" y="19"/>
                        <a:pt x="38" y="23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19"/>
                        <a:pt x="10" y="15"/>
                        <a:pt x="13" y="12"/>
                      </a:cubicBezTo>
                      <a:cubicBezTo>
                        <a:pt x="15" y="9"/>
                        <a:pt x="19" y="8"/>
                        <a:pt x="23" y="8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1" y="0"/>
                        <a:pt x="0" y="10"/>
                        <a:pt x="0" y="23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0"/>
                        <a:pt x="1" y="61"/>
                        <a:pt x="2" y="61"/>
                      </a:cubicBezTo>
                      <a:cubicBezTo>
                        <a:pt x="2" y="62"/>
                        <a:pt x="3" y="63"/>
                        <a:pt x="4" y="63"/>
                      </a:cubicBezTo>
                      <a:cubicBezTo>
                        <a:pt x="42" y="63"/>
                        <a:pt x="42" y="63"/>
                        <a:pt x="42" y="63"/>
                      </a:cubicBezTo>
                      <a:cubicBezTo>
                        <a:pt x="43" y="63"/>
                        <a:pt x="44" y="62"/>
                        <a:pt x="45" y="61"/>
                      </a:cubicBezTo>
                      <a:cubicBezTo>
                        <a:pt x="46" y="61"/>
                        <a:pt x="46" y="60"/>
                        <a:pt x="46" y="59"/>
                      </a:cubicBezTo>
                      <a:cubicBezTo>
                        <a:pt x="46" y="23"/>
                        <a:pt x="46" y="23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5" name="Freeform 154"/>
                <p:cNvSpPr>
                  <a:spLocks/>
                </p:cNvSpPr>
                <p:nvPr/>
              </p:nvSpPr>
              <p:spPr bwMode="auto">
                <a:xfrm>
                  <a:off x="5967413" y="4016376"/>
                  <a:ext cx="65088" cy="90488"/>
                </a:xfrm>
                <a:custGeom>
                  <a:avLst/>
                  <a:gdLst>
                    <a:gd name="T0" fmla="*/ 22 w 45"/>
                    <a:gd name="T1" fmla="*/ 4 h 63"/>
                    <a:gd name="T2" fmla="*/ 22 w 45"/>
                    <a:gd name="T3" fmla="*/ 8 h 63"/>
                    <a:gd name="T4" fmla="*/ 33 w 45"/>
                    <a:gd name="T5" fmla="*/ 12 h 63"/>
                    <a:gd name="T6" fmla="*/ 37 w 45"/>
                    <a:gd name="T7" fmla="*/ 23 h 63"/>
                    <a:gd name="T8" fmla="*/ 37 w 45"/>
                    <a:gd name="T9" fmla="*/ 55 h 63"/>
                    <a:gd name="T10" fmla="*/ 8 w 45"/>
                    <a:gd name="T11" fmla="*/ 55 h 63"/>
                    <a:gd name="T12" fmla="*/ 8 w 45"/>
                    <a:gd name="T13" fmla="*/ 23 h 63"/>
                    <a:gd name="T14" fmla="*/ 22 w 45"/>
                    <a:gd name="T15" fmla="*/ 8 h 63"/>
                    <a:gd name="T16" fmla="*/ 22 w 45"/>
                    <a:gd name="T17" fmla="*/ 4 h 63"/>
                    <a:gd name="T18" fmla="*/ 22 w 45"/>
                    <a:gd name="T19" fmla="*/ 0 h 63"/>
                    <a:gd name="T20" fmla="*/ 0 w 45"/>
                    <a:gd name="T21" fmla="*/ 23 h 63"/>
                    <a:gd name="T22" fmla="*/ 0 w 45"/>
                    <a:gd name="T23" fmla="*/ 59 h 63"/>
                    <a:gd name="T24" fmla="*/ 1 w 45"/>
                    <a:gd name="T25" fmla="*/ 62 h 63"/>
                    <a:gd name="T26" fmla="*/ 4 w 45"/>
                    <a:gd name="T27" fmla="*/ 63 h 63"/>
                    <a:gd name="T28" fmla="*/ 41 w 45"/>
                    <a:gd name="T29" fmla="*/ 63 h 63"/>
                    <a:gd name="T30" fmla="*/ 44 w 45"/>
                    <a:gd name="T31" fmla="*/ 62 h 63"/>
                    <a:gd name="T32" fmla="*/ 45 w 45"/>
                    <a:gd name="T33" fmla="*/ 59 h 63"/>
                    <a:gd name="T34" fmla="*/ 45 w 45"/>
                    <a:gd name="T35" fmla="*/ 23 h 63"/>
                    <a:gd name="T36" fmla="*/ 22 w 45"/>
                    <a:gd name="T37" fmla="*/ 0 h 63"/>
                    <a:gd name="T38" fmla="*/ 22 w 45"/>
                    <a:gd name="T39" fmla="*/ 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5" h="63">
                      <a:moveTo>
                        <a:pt x="22" y="4"/>
                      </a:move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6" y="8"/>
                        <a:pt x="30" y="10"/>
                        <a:pt x="33" y="12"/>
                      </a:cubicBezTo>
                      <a:cubicBezTo>
                        <a:pt x="36" y="15"/>
                        <a:pt x="37" y="19"/>
                        <a:pt x="37" y="23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15"/>
                        <a:pt x="14" y="8"/>
                        <a:pt x="22" y="8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0"/>
                        <a:pt x="0" y="61"/>
                        <a:pt x="1" y="62"/>
                      </a:cubicBezTo>
                      <a:cubicBezTo>
                        <a:pt x="2" y="62"/>
                        <a:pt x="3" y="63"/>
                        <a:pt x="4" y="63"/>
                      </a:cubicBezTo>
                      <a:cubicBezTo>
                        <a:pt x="41" y="63"/>
                        <a:pt x="41" y="63"/>
                        <a:pt x="41" y="63"/>
                      </a:cubicBezTo>
                      <a:cubicBezTo>
                        <a:pt x="42" y="63"/>
                        <a:pt x="43" y="62"/>
                        <a:pt x="44" y="62"/>
                      </a:cubicBezTo>
                      <a:cubicBezTo>
                        <a:pt x="45" y="61"/>
                        <a:pt x="45" y="60"/>
                        <a:pt x="45" y="59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10"/>
                        <a:pt x="35" y="0"/>
                        <a:pt x="22" y="0"/>
                      </a:cubicBezTo>
                      <a:lnTo>
                        <a:pt x="22" y="4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6" name="Freeform 155"/>
                <p:cNvSpPr>
                  <a:spLocks/>
                </p:cNvSpPr>
                <p:nvPr/>
              </p:nvSpPr>
              <p:spPr bwMode="auto">
                <a:xfrm>
                  <a:off x="6046788" y="4051301"/>
                  <a:ext cx="65088" cy="90488"/>
                </a:xfrm>
                <a:custGeom>
                  <a:avLst/>
                  <a:gdLst>
                    <a:gd name="T0" fmla="*/ 23 w 46"/>
                    <a:gd name="T1" fmla="*/ 4 h 63"/>
                    <a:gd name="T2" fmla="*/ 23 w 46"/>
                    <a:gd name="T3" fmla="*/ 8 h 63"/>
                    <a:gd name="T4" fmla="*/ 34 w 46"/>
                    <a:gd name="T5" fmla="*/ 12 h 63"/>
                    <a:gd name="T6" fmla="*/ 38 w 46"/>
                    <a:gd name="T7" fmla="*/ 23 h 63"/>
                    <a:gd name="T8" fmla="*/ 38 w 46"/>
                    <a:gd name="T9" fmla="*/ 55 h 63"/>
                    <a:gd name="T10" fmla="*/ 8 w 46"/>
                    <a:gd name="T11" fmla="*/ 55 h 63"/>
                    <a:gd name="T12" fmla="*/ 8 w 46"/>
                    <a:gd name="T13" fmla="*/ 23 h 63"/>
                    <a:gd name="T14" fmla="*/ 13 w 46"/>
                    <a:gd name="T15" fmla="*/ 12 h 63"/>
                    <a:gd name="T16" fmla="*/ 23 w 46"/>
                    <a:gd name="T17" fmla="*/ 8 h 63"/>
                    <a:gd name="T18" fmla="*/ 26 w 46"/>
                    <a:gd name="T19" fmla="*/ 7 h 63"/>
                    <a:gd name="T20" fmla="*/ 27 w 46"/>
                    <a:gd name="T21" fmla="*/ 4 h 63"/>
                    <a:gd name="T22" fmla="*/ 26 w 46"/>
                    <a:gd name="T23" fmla="*/ 1 h 63"/>
                    <a:gd name="T24" fmla="*/ 23 w 46"/>
                    <a:gd name="T25" fmla="*/ 0 h 63"/>
                    <a:gd name="T26" fmla="*/ 23 w 46"/>
                    <a:gd name="T27" fmla="*/ 0 h 63"/>
                    <a:gd name="T28" fmla="*/ 20 w 46"/>
                    <a:gd name="T29" fmla="*/ 1 h 63"/>
                    <a:gd name="T30" fmla="*/ 19 w 46"/>
                    <a:gd name="T31" fmla="*/ 4 h 63"/>
                    <a:gd name="T32" fmla="*/ 20 w 46"/>
                    <a:gd name="T33" fmla="*/ 7 h 63"/>
                    <a:gd name="T34" fmla="*/ 23 w 46"/>
                    <a:gd name="T35" fmla="*/ 8 h 63"/>
                    <a:gd name="T36" fmla="*/ 23 w 46"/>
                    <a:gd name="T37" fmla="*/ 4 h 63"/>
                    <a:gd name="T38" fmla="*/ 23 w 46"/>
                    <a:gd name="T39" fmla="*/ 8 h 63"/>
                    <a:gd name="T40" fmla="*/ 23 w 46"/>
                    <a:gd name="T41" fmla="*/ 8 h 63"/>
                    <a:gd name="T42" fmla="*/ 26 w 46"/>
                    <a:gd name="T43" fmla="*/ 7 h 63"/>
                    <a:gd name="T44" fmla="*/ 27 w 46"/>
                    <a:gd name="T45" fmla="*/ 4 h 63"/>
                    <a:gd name="T46" fmla="*/ 26 w 46"/>
                    <a:gd name="T47" fmla="*/ 1 h 63"/>
                    <a:gd name="T48" fmla="*/ 23 w 46"/>
                    <a:gd name="T49" fmla="*/ 0 h 63"/>
                    <a:gd name="T50" fmla="*/ 0 w 46"/>
                    <a:gd name="T51" fmla="*/ 23 h 63"/>
                    <a:gd name="T52" fmla="*/ 0 w 46"/>
                    <a:gd name="T53" fmla="*/ 59 h 63"/>
                    <a:gd name="T54" fmla="*/ 1 w 46"/>
                    <a:gd name="T55" fmla="*/ 62 h 63"/>
                    <a:gd name="T56" fmla="*/ 4 w 46"/>
                    <a:gd name="T57" fmla="*/ 63 h 63"/>
                    <a:gd name="T58" fmla="*/ 42 w 46"/>
                    <a:gd name="T59" fmla="*/ 63 h 63"/>
                    <a:gd name="T60" fmla="*/ 45 w 46"/>
                    <a:gd name="T61" fmla="*/ 62 h 63"/>
                    <a:gd name="T62" fmla="*/ 46 w 46"/>
                    <a:gd name="T63" fmla="*/ 59 h 63"/>
                    <a:gd name="T64" fmla="*/ 46 w 46"/>
                    <a:gd name="T65" fmla="*/ 23 h 63"/>
                    <a:gd name="T66" fmla="*/ 23 w 46"/>
                    <a:gd name="T67" fmla="*/ 0 h 63"/>
                    <a:gd name="T68" fmla="*/ 20 w 46"/>
                    <a:gd name="T69" fmla="*/ 1 h 63"/>
                    <a:gd name="T70" fmla="*/ 19 w 46"/>
                    <a:gd name="T71" fmla="*/ 4 h 63"/>
                    <a:gd name="T72" fmla="*/ 20 w 46"/>
                    <a:gd name="T73" fmla="*/ 7 h 63"/>
                    <a:gd name="T74" fmla="*/ 23 w 46"/>
                    <a:gd name="T75" fmla="*/ 8 h 63"/>
                    <a:gd name="T76" fmla="*/ 23 w 46"/>
                    <a:gd name="T77" fmla="*/ 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6" h="63">
                      <a:moveTo>
                        <a:pt x="23" y="4"/>
                      </a:move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7" y="8"/>
                        <a:pt x="31" y="10"/>
                        <a:pt x="34" y="12"/>
                      </a:cubicBezTo>
                      <a:cubicBezTo>
                        <a:pt x="36" y="15"/>
                        <a:pt x="38" y="19"/>
                        <a:pt x="38" y="23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19"/>
                        <a:pt x="10" y="15"/>
                        <a:pt x="13" y="12"/>
                      </a:cubicBezTo>
                      <a:cubicBezTo>
                        <a:pt x="15" y="10"/>
                        <a:pt x="19" y="8"/>
                        <a:pt x="23" y="8"/>
                      </a:cubicBezTo>
                      <a:cubicBezTo>
                        <a:pt x="24" y="8"/>
                        <a:pt x="25" y="8"/>
                        <a:pt x="26" y="7"/>
                      </a:cubicBezTo>
                      <a:cubicBezTo>
                        <a:pt x="27" y="6"/>
                        <a:pt x="27" y="5"/>
                        <a:pt x="27" y="4"/>
                      </a:cubicBezTo>
                      <a:cubicBezTo>
                        <a:pt x="27" y="3"/>
                        <a:pt x="27" y="2"/>
                        <a:pt x="26" y="1"/>
                      </a:cubicBezTo>
                      <a:cubicBezTo>
                        <a:pt x="25" y="0"/>
                        <a:pt x="24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1" y="0"/>
                        <a:pt x="20" y="1"/>
                      </a:cubicBezTo>
                      <a:cubicBezTo>
                        <a:pt x="19" y="2"/>
                        <a:pt x="19" y="3"/>
                        <a:pt x="19" y="4"/>
                      </a:cubicBezTo>
                      <a:cubicBezTo>
                        <a:pt x="19" y="5"/>
                        <a:pt x="19" y="6"/>
                        <a:pt x="20" y="7"/>
                      </a:cubicBezTo>
                      <a:cubicBezTo>
                        <a:pt x="21" y="8"/>
                        <a:pt x="22" y="8"/>
                        <a:pt x="23" y="8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4" y="8"/>
                        <a:pt x="25" y="8"/>
                        <a:pt x="26" y="7"/>
                      </a:cubicBezTo>
                      <a:cubicBezTo>
                        <a:pt x="27" y="6"/>
                        <a:pt x="27" y="5"/>
                        <a:pt x="27" y="4"/>
                      </a:cubicBezTo>
                      <a:cubicBezTo>
                        <a:pt x="27" y="3"/>
                        <a:pt x="27" y="2"/>
                        <a:pt x="26" y="1"/>
                      </a:cubicBezTo>
                      <a:cubicBezTo>
                        <a:pt x="25" y="0"/>
                        <a:pt x="24" y="0"/>
                        <a:pt x="23" y="0"/>
                      </a:cubicBezTo>
                      <a:cubicBezTo>
                        <a:pt x="11" y="0"/>
                        <a:pt x="0" y="10"/>
                        <a:pt x="0" y="23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0"/>
                        <a:pt x="1" y="61"/>
                        <a:pt x="1" y="62"/>
                      </a:cubicBezTo>
                      <a:cubicBezTo>
                        <a:pt x="2" y="62"/>
                        <a:pt x="3" y="63"/>
                        <a:pt x="4" y="63"/>
                      </a:cubicBezTo>
                      <a:cubicBezTo>
                        <a:pt x="42" y="63"/>
                        <a:pt x="42" y="63"/>
                        <a:pt x="42" y="63"/>
                      </a:cubicBezTo>
                      <a:cubicBezTo>
                        <a:pt x="43" y="63"/>
                        <a:pt x="44" y="62"/>
                        <a:pt x="45" y="62"/>
                      </a:cubicBezTo>
                      <a:cubicBezTo>
                        <a:pt x="45" y="61"/>
                        <a:pt x="46" y="60"/>
                        <a:pt x="46" y="59"/>
                      </a:cubicBezTo>
                      <a:cubicBezTo>
                        <a:pt x="46" y="23"/>
                        <a:pt x="46" y="23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ubicBezTo>
                        <a:pt x="22" y="0"/>
                        <a:pt x="21" y="0"/>
                        <a:pt x="20" y="1"/>
                      </a:cubicBezTo>
                      <a:cubicBezTo>
                        <a:pt x="19" y="2"/>
                        <a:pt x="19" y="3"/>
                        <a:pt x="19" y="4"/>
                      </a:cubicBezTo>
                      <a:cubicBezTo>
                        <a:pt x="19" y="5"/>
                        <a:pt x="19" y="6"/>
                        <a:pt x="20" y="7"/>
                      </a:cubicBezTo>
                      <a:cubicBezTo>
                        <a:pt x="21" y="8"/>
                        <a:pt x="22" y="8"/>
                        <a:pt x="23" y="8"/>
                      </a:cubicBez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7" name="Freeform 156"/>
                <p:cNvSpPr>
                  <a:spLocks/>
                </p:cNvSpPr>
                <p:nvPr/>
              </p:nvSpPr>
              <p:spPr bwMode="auto">
                <a:xfrm>
                  <a:off x="5818188" y="4129088"/>
                  <a:ext cx="57150" cy="84138"/>
                </a:xfrm>
                <a:custGeom>
                  <a:avLst/>
                  <a:gdLst>
                    <a:gd name="T0" fmla="*/ 1 w 40"/>
                    <a:gd name="T1" fmla="*/ 1 h 58"/>
                    <a:gd name="T2" fmla="*/ 1 w 40"/>
                    <a:gd name="T3" fmla="*/ 3 h 58"/>
                    <a:gd name="T4" fmla="*/ 37 w 40"/>
                    <a:gd name="T5" fmla="*/ 3 h 58"/>
                    <a:gd name="T6" fmla="*/ 37 w 40"/>
                    <a:gd name="T7" fmla="*/ 55 h 58"/>
                    <a:gd name="T8" fmla="*/ 3 w 40"/>
                    <a:gd name="T9" fmla="*/ 55 h 58"/>
                    <a:gd name="T10" fmla="*/ 3 w 40"/>
                    <a:gd name="T11" fmla="*/ 1 h 58"/>
                    <a:gd name="T12" fmla="*/ 1 w 40"/>
                    <a:gd name="T13" fmla="*/ 1 h 58"/>
                    <a:gd name="T14" fmla="*/ 1 w 40"/>
                    <a:gd name="T15" fmla="*/ 3 h 58"/>
                    <a:gd name="T16" fmla="*/ 1 w 40"/>
                    <a:gd name="T17" fmla="*/ 1 h 58"/>
                    <a:gd name="T18" fmla="*/ 0 w 40"/>
                    <a:gd name="T19" fmla="*/ 1 h 58"/>
                    <a:gd name="T20" fmla="*/ 0 w 40"/>
                    <a:gd name="T21" fmla="*/ 56 h 58"/>
                    <a:gd name="T22" fmla="*/ 0 w 40"/>
                    <a:gd name="T23" fmla="*/ 57 h 58"/>
                    <a:gd name="T24" fmla="*/ 1 w 40"/>
                    <a:gd name="T25" fmla="*/ 58 h 58"/>
                    <a:gd name="T26" fmla="*/ 39 w 40"/>
                    <a:gd name="T27" fmla="*/ 58 h 58"/>
                    <a:gd name="T28" fmla="*/ 40 w 40"/>
                    <a:gd name="T29" fmla="*/ 57 h 58"/>
                    <a:gd name="T30" fmla="*/ 40 w 40"/>
                    <a:gd name="T31" fmla="*/ 56 h 58"/>
                    <a:gd name="T32" fmla="*/ 40 w 40"/>
                    <a:gd name="T33" fmla="*/ 1 h 58"/>
                    <a:gd name="T34" fmla="*/ 40 w 40"/>
                    <a:gd name="T35" fmla="*/ 0 h 58"/>
                    <a:gd name="T36" fmla="*/ 39 w 40"/>
                    <a:gd name="T37" fmla="*/ 0 h 58"/>
                    <a:gd name="T38" fmla="*/ 1 w 40"/>
                    <a:gd name="T39" fmla="*/ 0 h 58"/>
                    <a:gd name="T40" fmla="*/ 0 w 40"/>
                    <a:gd name="T41" fmla="*/ 0 h 58"/>
                    <a:gd name="T42" fmla="*/ 0 w 40"/>
                    <a:gd name="T43" fmla="*/ 1 h 58"/>
                    <a:gd name="T44" fmla="*/ 1 w 40"/>
                    <a:gd name="T45" fmla="*/ 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0" h="58">
                      <a:moveTo>
                        <a:pt x="1" y="1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58"/>
                        <a:pt x="1" y="58"/>
                        <a:pt x="1" y="58"/>
                      </a:cubicBezTo>
                      <a:cubicBezTo>
                        <a:pt x="39" y="58"/>
                        <a:pt x="39" y="58"/>
                        <a:pt x="39" y="58"/>
                      </a:cubicBezTo>
                      <a:cubicBezTo>
                        <a:pt x="39" y="58"/>
                        <a:pt x="39" y="58"/>
                        <a:pt x="40" y="57"/>
                      </a:cubicBezTo>
                      <a:cubicBezTo>
                        <a:pt x="40" y="57"/>
                        <a:pt x="40" y="57"/>
                        <a:pt x="40" y="56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1"/>
                        <a:pt x="40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8" name="Freeform 157"/>
                <p:cNvSpPr>
                  <a:spLocks/>
                </p:cNvSpPr>
                <p:nvPr/>
              </p:nvSpPr>
              <p:spPr bwMode="auto">
                <a:xfrm>
                  <a:off x="5892800" y="4083051"/>
                  <a:ext cx="57150" cy="130175"/>
                </a:xfrm>
                <a:custGeom>
                  <a:avLst/>
                  <a:gdLst>
                    <a:gd name="T0" fmla="*/ 1 w 40"/>
                    <a:gd name="T1" fmla="*/ 1 h 90"/>
                    <a:gd name="T2" fmla="*/ 1 w 40"/>
                    <a:gd name="T3" fmla="*/ 3 h 90"/>
                    <a:gd name="T4" fmla="*/ 37 w 40"/>
                    <a:gd name="T5" fmla="*/ 3 h 90"/>
                    <a:gd name="T6" fmla="*/ 37 w 40"/>
                    <a:gd name="T7" fmla="*/ 87 h 90"/>
                    <a:gd name="T8" fmla="*/ 3 w 40"/>
                    <a:gd name="T9" fmla="*/ 87 h 90"/>
                    <a:gd name="T10" fmla="*/ 3 w 40"/>
                    <a:gd name="T11" fmla="*/ 1 h 90"/>
                    <a:gd name="T12" fmla="*/ 1 w 40"/>
                    <a:gd name="T13" fmla="*/ 1 h 90"/>
                    <a:gd name="T14" fmla="*/ 1 w 40"/>
                    <a:gd name="T15" fmla="*/ 3 h 90"/>
                    <a:gd name="T16" fmla="*/ 1 w 40"/>
                    <a:gd name="T17" fmla="*/ 1 h 90"/>
                    <a:gd name="T18" fmla="*/ 0 w 40"/>
                    <a:gd name="T19" fmla="*/ 1 h 90"/>
                    <a:gd name="T20" fmla="*/ 0 w 40"/>
                    <a:gd name="T21" fmla="*/ 88 h 90"/>
                    <a:gd name="T22" fmla="*/ 0 w 40"/>
                    <a:gd name="T23" fmla="*/ 89 h 90"/>
                    <a:gd name="T24" fmla="*/ 1 w 40"/>
                    <a:gd name="T25" fmla="*/ 90 h 90"/>
                    <a:gd name="T26" fmla="*/ 39 w 40"/>
                    <a:gd name="T27" fmla="*/ 90 h 90"/>
                    <a:gd name="T28" fmla="*/ 40 w 40"/>
                    <a:gd name="T29" fmla="*/ 89 h 90"/>
                    <a:gd name="T30" fmla="*/ 40 w 40"/>
                    <a:gd name="T31" fmla="*/ 88 h 90"/>
                    <a:gd name="T32" fmla="*/ 40 w 40"/>
                    <a:gd name="T33" fmla="*/ 1 h 90"/>
                    <a:gd name="T34" fmla="*/ 40 w 40"/>
                    <a:gd name="T35" fmla="*/ 0 h 90"/>
                    <a:gd name="T36" fmla="*/ 39 w 40"/>
                    <a:gd name="T37" fmla="*/ 0 h 90"/>
                    <a:gd name="T38" fmla="*/ 1 w 40"/>
                    <a:gd name="T39" fmla="*/ 0 h 90"/>
                    <a:gd name="T40" fmla="*/ 0 w 40"/>
                    <a:gd name="T41" fmla="*/ 0 h 90"/>
                    <a:gd name="T42" fmla="*/ 0 w 40"/>
                    <a:gd name="T43" fmla="*/ 1 h 90"/>
                    <a:gd name="T44" fmla="*/ 1 w 40"/>
                    <a:gd name="T45" fmla="*/ 1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0" h="90">
                      <a:moveTo>
                        <a:pt x="1" y="1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87"/>
                        <a:pt x="37" y="87"/>
                        <a:pt x="37" y="87"/>
                      </a:cubicBezTo>
                      <a:cubicBezTo>
                        <a:pt x="3" y="87"/>
                        <a:pt x="3" y="87"/>
                        <a:pt x="3" y="87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0" y="89"/>
                        <a:pt x="0" y="89"/>
                        <a:pt x="0" y="89"/>
                      </a:cubicBezTo>
                      <a:cubicBezTo>
                        <a:pt x="1" y="90"/>
                        <a:pt x="1" y="90"/>
                        <a:pt x="1" y="90"/>
                      </a:cubicBezTo>
                      <a:cubicBezTo>
                        <a:pt x="39" y="90"/>
                        <a:pt x="39" y="90"/>
                        <a:pt x="39" y="90"/>
                      </a:cubicBezTo>
                      <a:cubicBezTo>
                        <a:pt x="39" y="90"/>
                        <a:pt x="40" y="90"/>
                        <a:pt x="40" y="89"/>
                      </a:cubicBezTo>
                      <a:cubicBezTo>
                        <a:pt x="40" y="89"/>
                        <a:pt x="40" y="89"/>
                        <a:pt x="40" y="8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1"/>
                        <a:pt x="40" y="0"/>
                      </a:cubicBezTo>
                      <a:cubicBezTo>
                        <a:pt x="40" y="0"/>
                        <a:pt x="39" y="0"/>
                        <a:pt x="39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" name="Freeform 158"/>
                <p:cNvSpPr>
                  <a:spLocks/>
                </p:cNvSpPr>
                <p:nvPr/>
              </p:nvSpPr>
              <p:spPr bwMode="auto">
                <a:xfrm>
                  <a:off x="5970588" y="4119563"/>
                  <a:ext cx="58738" cy="93663"/>
                </a:xfrm>
                <a:custGeom>
                  <a:avLst/>
                  <a:gdLst>
                    <a:gd name="T0" fmla="*/ 2 w 41"/>
                    <a:gd name="T1" fmla="*/ 2 h 65"/>
                    <a:gd name="T2" fmla="*/ 2 w 41"/>
                    <a:gd name="T3" fmla="*/ 3 h 65"/>
                    <a:gd name="T4" fmla="*/ 38 w 41"/>
                    <a:gd name="T5" fmla="*/ 3 h 65"/>
                    <a:gd name="T6" fmla="*/ 38 w 41"/>
                    <a:gd name="T7" fmla="*/ 62 h 65"/>
                    <a:gd name="T8" fmla="*/ 3 w 41"/>
                    <a:gd name="T9" fmla="*/ 62 h 65"/>
                    <a:gd name="T10" fmla="*/ 3 w 41"/>
                    <a:gd name="T11" fmla="*/ 2 h 65"/>
                    <a:gd name="T12" fmla="*/ 2 w 41"/>
                    <a:gd name="T13" fmla="*/ 2 h 65"/>
                    <a:gd name="T14" fmla="*/ 2 w 41"/>
                    <a:gd name="T15" fmla="*/ 3 h 65"/>
                    <a:gd name="T16" fmla="*/ 2 w 41"/>
                    <a:gd name="T17" fmla="*/ 2 h 65"/>
                    <a:gd name="T18" fmla="*/ 0 w 41"/>
                    <a:gd name="T19" fmla="*/ 2 h 65"/>
                    <a:gd name="T20" fmla="*/ 0 w 41"/>
                    <a:gd name="T21" fmla="*/ 63 h 65"/>
                    <a:gd name="T22" fmla="*/ 1 w 41"/>
                    <a:gd name="T23" fmla="*/ 64 h 65"/>
                    <a:gd name="T24" fmla="*/ 2 w 41"/>
                    <a:gd name="T25" fmla="*/ 65 h 65"/>
                    <a:gd name="T26" fmla="*/ 39 w 41"/>
                    <a:gd name="T27" fmla="*/ 65 h 65"/>
                    <a:gd name="T28" fmla="*/ 40 w 41"/>
                    <a:gd name="T29" fmla="*/ 64 h 65"/>
                    <a:gd name="T30" fmla="*/ 41 w 41"/>
                    <a:gd name="T31" fmla="*/ 63 h 65"/>
                    <a:gd name="T32" fmla="*/ 41 w 41"/>
                    <a:gd name="T33" fmla="*/ 2 h 65"/>
                    <a:gd name="T34" fmla="*/ 40 w 41"/>
                    <a:gd name="T35" fmla="*/ 0 h 65"/>
                    <a:gd name="T36" fmla="*/ 39 w 41"/>
                    <a:gd name="T37" fmla="*/ 0 h 65"/>
                    <a:gd name="T38" fmla="*/ 2 w 41"/>
                    <a:gd name="T39" fmla="*/ 0 h 65"/>
                    <a:gd name="T40" fmla="*/ 1 w 41"/>
                    <a:gd name="T41" fmla="*/ 0 h 65"/>
                    <a:gd name="T42" fmla="*/ 0 w 41"/>
                    <a:gd name="T43" fmla="*/ 2 h 65"/>
                    <a:gd name="T44" fmla="*/ 2 w 41"/>
                    <a:gd name="T45" fmla="*/ 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1" h="65">
                      <a:moveTo>
                        <a:pt x="2" y="2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8" y="62"/>
                        <a:pt x="38" y="62"/>
                        <a:pt x="38" y="62"/>
                      </a:cubicBezTo>
                      <a:cubicBezTo>
                        <a:pt x="3" y="62"/>
                        <a:pt x="3" y="62"/>
                        <a:pt x="3" y="6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4"/>
                        <a:pt x="0" y="64"/>
                        <a:pt x="1" y="64"/>
                      </a:cubicBezTo>
                      <a:cubicBezTo>
                        <a:pt x="1" y="65"/>
                        <a:pt x="1" y="65"/>
                        <a:pt x="2" y="65"/>
                      </a:cubicBezTo>
                      <a:cubicBezTo>
                        <a:pt x="39" y="65"/>
                        <a:pt x="39" y="65"/>
                        <a:pt x="39" y="65"/>
                      </a:cubicBezTo>
                      <a:cubicBezTo>
                        <a:pt x="40" y="65"/>
                        <a:pt x="40" y="65"/>
                        <a:pt x="40" y="64"/>
                      </a:cubicBezTo>
                      <a:cubicBezTo>
                        <a:pt x="40" y="64"/>
                        <a:pt x="41" y="64"/>
                        <a:pt x="41" y="63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1" y="1"/>
                        <a:pt x="40" y="1"/>
                        <a:pt x="40" y="0"/>
                      </a:cubicBezTo>
                      <a:cubicBezTo>
                        <a:pt x="40" y="0"/>
                        <a:pt x="40" y="0"/>
                        <a:pt x="39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0" name="Freeform 159"/>
                <p:cNvSpPr>
                  <a:spLocks/>
                </p:cNvSpPr>
                <p:nvPr/>
              </p:nvSpPr>
              <p:spPr bwMode="auto">
                <a:xfrm>
                  <a:off x="6049963" y="4154488"/>
                  <a:ext cx="58738" cy="58738"/>
                </a:xfrm>
                <a:custGeom>
                  <a:avLst/>
                  <a:gdLst>
                    <a:gd name="T0" fmla="*/ 1 w 40"/>
                    <a:gd name="T1" fmla="*/ 2 h 41"/>
                    <a:gd name="T2" fmla="*/ 1 w 40"/>
                    <a:gd name="T3" fmla="*/ 3 h 41"/>
                    <a:gd name="T4" fmla="*/ 37 w 40"/>
                    <a:gd name="T5" fmla="*/ 3 h 41"/>
                    <a:gd name="T6" fmla="*/ 37 w 40"/>
                    <a:gd name="T7" fmla="*/ 38 h 41"/>
                    <a:gd name="T8" fmla="*/ 3 w 40"/>
                    <a:gd name="T9" fmla="*/ 38 h 41"/>
                    <a:gd name="T10" fmla="*/ 3 w 40"/>
                    <a:gd name="T11" fmla="*/ 2 h 41"/>
                    <a:gd name="T12" fmla="*/ 1 w 40"/>
                    <a:gd name="T13" fmla="*/ 2 h 41"/>
                    <a:gd name="T14" fmla="*/ 1 w 40"/>
                    <a:gd name="T15" fmla="*/ 3 h 41"/>
                    <a:gd name="T16" fmla="*/ 1 w 40"/>
                    <a:gd name="T17" fmla="*/ 2 h 41"/>
                    <a:gd name="T18" fmla="*/ 0 w 40"/>
                    <a:gd name="T19" fmla="*/ 2 h 41"/>
                    <a:gd name="T20" fmla="*/ 0 w 40"/>
                    <a:gd name="T21" fmla="*/ 39 h 41"/>
                    <a:gd name="T22" fmla="*/ 0 w 40"/>
                    <a:gd name="T23" fmla="*/ 40 h 41"/>
                    <a:gd name="T24" fmla="*/ 1 w 40"/>
                    <a:gd name="T25" fmla="*/ 41 h 41"/>
                    <a:gd name="T26" fmla="*/ 39 w 40"/>
                    <a:gd name="T27" fmla="*/ 41 h 41"/>
                    <a:gd name="T28" fmla="*/ 40 w 40"/>
                    <a:gd name="T29" fmla="*/ 40 h 41"/>
                    <a:gd name="T30" fmla="*/ 40 w 40"/>
                    <a:gd name="T31" fmla="*/ 39 h 41"/>
                    <a:gd name="T32" fmla="*/ 40 w 40"/>
                    <a:gd name="T33" fmla="*/ 2 h 41"/>
                    <a:gd name="T34" fmla="*/ 40 w 40"/>
                    <a:gd name="T35" fmla="*/ 1 h 41"/>
                    <a:gd name="T36" fmla="*/ 39 w 40"/>
                    <a:gd name="T37" fmla="*/ 0 h 41"/>
                    <a:gd name="T38" fmla="*/ 1 w 40"/>
                    <a:gd name="T39" fmla="*/ 0 h 41"/>
                    <a:gd name="T40" fmla="*/ 0 w 40"/>
                    <a:gd name="T41" fmla="*/ 1 h 41"/>
                    <a:gd name="T42" fmla="*/ 0 w 40"/>
                    <a:gd name="T43" fmla="*/ 2 h 41"/>
                    <a:gd name="T44" fmla="*/ 1 w 40"/>
                    <a:gd name="T45" fmla="*/ 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0" h="41">
                      <a:moveTo>
                        <a:pt x="1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38"/>
                        <a:pt x="37" y="38"/>
                        <a:pt x="37" y="38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1"/>
                        <a:pt x="1" y="41"/>
                        <a:pt x="1" y="41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9" y="41"/>
                        <a:pt x="40" y="41"/>
                        <a:pt x="40" y="40"/>
                      </a:cubicBezTo>
                      <a:cubicBezTo>
                        <a:pt x="40" y="40"/>
                        <a:pt x="40" y="40"/>
                        <a:pt x="40" y="39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39" y="0"/>
                        <a:pt x="39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1" name="Freeform 160"/>
                <p:cNvSpPr>
                  <a:spLocks/>
                </p:cNvSpPr>
                <p:nvPr/>
              </p:nvSpPr>
              <p:spPr bwMode="auto">
                <a:xfrm>
                  <a:off x="5754688" y="4435476"/>
                  <a:ext cx="28575" cy="28575"/>
                </a:xfrm>
                <a:custGeom>
                  <a:avLst/>
                  <a:gdLst>
                    <a:gd name="T0" fmla="*/ 1 w 20"/>
                    <a:gd name="T1" fmla="*/ 3 h 20"/>
                    <a:gd name="T2" fmla="*/ 17 w 20"/>
                    <a:gd name="T3" fmla="*/ 19 h 20"/>
                    <a:gd name="T4" fmla="*/ 19 w 20"/>
                    <a:gd name="T5" fmla="*/ 19 h 20"/>
                    <a:gd name="T6" fmla="*/ 19 w 20"/>
                    <a:gd name="T7" fmla="*/ 17 h 20"/>
                    <a:gd name="T8" fmla="*/ 3 w 20"/>
                    <a:gd name="T9" fmla="*/ 1 h 20"/>
                    <a:gd name="T10" fmla="*/ 1 w 20"/>
                    <a:gd name="T11" fmla="*/ 1 h 20"/>
                    <a:gd name="T12" fmla="*/ 1 w 20"/>
                    <a:gd name="T13" fmla="*/ 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20">
                      <a:moveTo>
                        <a:pt x="1" y="3"/>
                      </a:move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20"/>
                        <a:pt x="19" y="20"/>
                        <a:pt x="19" y="19"/>
                      </a:cubicBezTo>
                      <a:cubicBezTo>
                        <a:pt x="20" y="19"/>
                        <a:pt x="20" y="18"/>
                        <a:pt x="19" y="17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0" y="2"/>
                        <a:pt x="0" y="3"/>
                        <a:pt x="1" y="3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2" name="Freeform 161"/>
                <p:cNvSpPr>
                  <a:spLocks/>
                </p:cNvSpPr>
                <p:nvPr/>
              </p:nvSpPr>
              <p:spPr bwMode="auto">
                <a:xfrm>
                  <a:off x="5654675" y="4335463"/>
                  <a:ext cx="26988" cy="26988"/>
                </a:xfrm>
                <a:custGeom>
                  <a:avLst/>
                  <a:gdLst>
                    <a:gd name="T0" fmla="*/ 0 w 19"/>
                    <a:gd name="T1" fmla="*/ 3 h 19"/>
                    <a:gd name="T2" fmla="*/ 16 w 19"/>
                    <a:gd name="T3" fmla="*/ 19 h 19"/>
                    <a:gd name="T4" fmla="*/ 19 w 19"/>
                    <a:gd name="T5" fmla="*/ 19 h 19"/>
                    <a:gd name="T6" fmla="*/ 19 w 19"/>
                    <a:gd name="T7" fmla="*/ 17 h 19"/>
                    <a:gd name="T8" fmla="*/ 2 w 19"/>
                    <a:gd name="T9" fmla="*/ 1 h 19"/>
                    <a:gd name="T10" fmla="*/ 0 w 19"/>
                    <a:gd name="T11" fmla="*/ 1 h 19"/>
                    <a:gd name="T12" fmla="*/ 0 w 19"/>
                    <a:gd name="T13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19">
                      <a:moveTo>
                        <a:pt x="0" y="3"/>
                      </a:move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7" y="19"/>
                        <a:pt x="18" y="19"/>
                        <a:pt x="19" y="19"/>
                      </a:cubicBezTo>
                      <a:cubicBezTo>
                        <a:pt x="19" y="18"/>
                        <a:pt x="19" y="17"/>
                        <a:pt x="19" y="17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" name="Freeform 162"/>
                <p:cNvSpPr>
                  <a:spLocks/>
                </p:cNvSpPr>
                <p:nvPr/>
              </p:nvSpPr>
              <p:spPr bwMode="auto">
                <a:xfrm>
                  <a:off x="5597525" y="4283076"/>
                  <a:ext cx="58738" cy="103188"/>
                </a:xfrm>
                <a:custGeom>
                  <a:avLst/>
                  <a:gdLst>
                    <a:gd name="T0" fmla="*/ 26 w 41"/>
                    <a:gd name="T1" fmla="*/ 0 h 72"/>
                    <a:gd name="T2" fmla="*/ 9 w 41"/>
                    <a:gd name="T3" fmla="*/ 7 h 72"/>
                    <a:gd name="T4" fmla="*/ 9 w 41"/>
                    <a:gd name="T5" fmla="*/ 40 h 72"/>
                    <a:gd name="T6" fmla="*/ 41 w 41"/>
                    <a:gd name="T7" fmla="*/ 72 h 72"/>
                    <a:gd name="T8" fmla="*/ 41 w 41"/>
                    <a:gd name="T9" fmla="*/ 40 h 72"/>
                    <a:gd name="T10" fmla="*/ 40 w 41"/>
                    <a:gd name="T11" fmla="*/ 40 h 72"/>
                    <a:gd name="T12" fmla="*/ 40 w 41"/>
                    <a:gd name="T13" fmla="*/ 38 h 72"/>
                    <a:gd name="T14" fmla="*/ 41 w 41"/>
                    <a:gd name="T15" fmla="*/ 37 h 72"/>
                    <a:gd name="T16" fmla="*/ 41 w 41"/>
                    <a:gd name="T17" fmla="*/ 5 h 72"/>
                    <a:gd name="T18" fmla="*/ 26 w 41"/>
                    <a:gd name="T1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72">
                      <a:moveTo>
                        <a:pt x="26" y="0"/>
                      </a:moveTo>
                      <a:cubicBezTo>
                        <a:pt x="20" y="0"/>
                        <a:pt x="14" y="2"/>
                        <a:pt x="9" y="7"/>
                      </a:cubicBezTo>
                      <a:cubicBezTo>
                        <a:pt x="0" y="16"/>
                        <a:pt x="0" y="30"/>
                        <a:pt x="9" y="40"/>
                      </a:cubicBezTo>
                      <a:cubicBezTo>
                        <a:pt x="41" y="72"/>
                        <a:pt x="41" y="72"/>
                        <a:pt x="41" y="72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0" y="39"/>
                        <a:pt x="40" y="38"/>
                        <a:pt x="40" y="38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37" y="2"/>
                        <a:pt x="31" y="0"/>
                        <a:pt x="26" y="0"/>
                      </a:cubicBezTo>
                    </a:path>
                  </a:pathLst>
                </a:custGeom>
                <a:solidFill>
                  <a:srgbClr val="D8D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4" name="Freeform 163"/>
                <p:cNvSpPr>
                  <a:spLocks/>
                </p:cNvSpPr>
                <p:nvPr/>
              </p:nvSpPr>
              <p:spPr bwMode="auto">
                <a:xfrm>
                  <a:off x="5654675" y="4335463"/>
                  <a:ext cx="1588" cy="476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3 h 3"/>
                    <a:gd name="T8" fmla="*/ 1 w 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5" name="Freeform 164"/>
                <p:cNvSpPr>
                  <a:spLocks/>
                </p:cNvSpPr>
                <p:nvPr/>
              </p:nvSpPr>
              <p:spPr bwMode="auto">
                <a:xfrm>
                  <a:off x="5681663" y="4311651"/>
                  <a:ext cx="74613" cy="215900"/>
                </a:xfrm>
                <a:custGeom>
                  <a:avLst/>
                  <a:gdLst>
                    <a:gd name="T0" fmla="*/ 0 w 52"/>
                    <a:gd name="T1" fmla="*/ 0 h 151"/>
                    <a:gd name="T2" fmla="*/ 0 w 52"/>
                    <a:gd name="T3" fmla="*/ 34 h 151"/>
                    <a:gd name="T4" fmla="*/ 0 w 52"/>
                    <a:gd name="T5" fmla="*/ 36 h 151"/>
                    <a:gd name="T6" fmla="*/ 0 w 52"/>
                    <a:gd name="T7" fmla="*/ 67 h 151"/>
                    <a:gd name="T8" fmla="*/ 52 w 52"/>
                    <a:gd name="T9" fmla="*/ 151 h 151"/>
                    <a:gd name="T10" fmla="*/ 52 w 52"/>
                    <a:gd name="T11" fmla="*/ 90 h 151"/>
                    <a:gd name="T12" fmla="*/ 51 w 52"/>
                    <a:gd name="T13" fmla="*/ 89 h 151"/>
                    <a:gd name="T14" fmla="*/ 51 w 52"/>
                    <a:gd name="T15" fmla="*/ 87 h 151"/>
                    <a:gd name="T16" fmla="*/ 52 w 52"/>
                    <a:gd name="T17" fmla="*/ 87 h 151"/>
                    <a:gd name="T18" fmla="*/ 52 w 52"/>
                    <a:gd name="T19" fmla="*/ 59 h 151"/>
                    <a:gd name="T20" fmla="*/ 0 w 52"/>
                    <a:gd name="T21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" h="151">
                      <a:moveTo>
                        <a:pt x="0" y="0"/>
                      </a:move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5"/>
                        <a:pt x="0" y="36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52" y="151"/>
                        <a:pt x="52" y="151"/>
                        <a:pt x="52" y="151"/>
                      </a:cubicBezTo>
                      <a:cubicBezTo>
                        <a:pt x="52" y="90"/>
                        <a:pt x="52" y="90"/>
                        <a:pt x="52" y="90"/>
                      </a:cubicBezTo>
                      <a:cubicBezTo>
                        <a:pt x="51" y="89"/>
                        <a:pt x="51" y="89"/>
                        <a:pt x="51" y="89"/>
                      </a:cubicBezTo>
                      <a:cubicBezTo>
                        <a:pt x="50" y="89"/>
                        <a:pt x="50" y="88"/>
                        <a:pt x="51" y="87"/>
                      </a:cubicBezTo>
                      <a:cubicBezTo>
                        <a:pt x="51" y="87"/>
                        <a:pt x="52" y="87"/>
                        <a:pt x="52" y="87"/>
                      </a:cubicBezTo>
                      <a:cubicBezTo>
                        <a:pt x="52" y="59"/>
                        <a:pt x="52" y="59"/>
                        <a:pt x="52" y="59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D8D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6" name="Freeform 165"/>
                <p:cNvSpPr>
                  <a:spLocks/>
                </p:cNvSpPr>
                <p:nvPr/>
              </p:nvSpPr>
              <p:spPr bwMode="auto">
                <a:xfrm>
                  <a:off x="5754688" y="4437063"/>
                  <a:ext cx="1588" cy="3175"/>
                </a:xfrm>
                <a:custGeom>
                  <a:avLst/>
                  <a:gdLst>
                    <a:gd name="T0" fmla="*/ 2 w 2"/>
                    <a:gd name="T1" fmla="*/ 0 h 3"/>
                    <a:gd name="T2" fmla="*/ 1 w 2"/>
                    <a:gd name="T3" fmla="*/ 0 h 3"/>
                    <a:gd name="T4" fmla="*/ 1 w 2"/>
                    <a:gd name="T5" fmla="*/ 2 h 3"/>
                    <a:gd name="T6" fmla="*/ 2 w 2"/>
                    <a:gd name="T7" fmla="*/ 3 h 3"/>
                    <a:gd name="T8" fmla="*/ 2 w 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7" name="Freeform 166"/>
                <p:cNvSpPr>
                  <a:spLocks/>
                </p:cNvSpPr>
                <p:nvPr/>
              </p:nvSpPr>
              <p:spPr bwMode="auto">
                <a:xfrm>
                  <a:off x="5681663" y="4360863"/>
                  <a:ext cx="0" cy="1588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8" name="Freeform 167"/>
                <p:cNvSpPr>
                  <a:spLocks/>
                </p:cNvSpPr>
                <p:nvPr/>
              </p:nvSpPr>
              <p:spPr bwMode="auto">
                <a:xfrm>
                  <a:off x="5594350" y="4276726"/>
                  <a:ext cx="68263" cy="115888"/>
                </a:xfrm>
                <a:custGeom>
                  <a:avLst/>
                  <a:gdLst>
                    <a:gd name="T0" fmla="*/ 11 w 47"/>
                    <a:gd name="T1" fmla="*/ 11 h 80"/>
                    <a:gd name="T2" fmla="*/ 8 w 47"/>
                    <a:gd name="T3" fmla="*/ 8 h 80"/>
                    <a:gd name="T4" fmla="*/ 0 w 47"/>
                    <a:gd name="T5" fmla="*/ 27 h 80"/>
                    <a:gd name="T6" fmla="*/ 8 w 47"/>
                    <a:gd name="T7" fmla="*/ 46 h 80"/>
                    <a:gd name="T8" fmla="*/ 8 w 47"/>
                    <a:gd name="T9" fmla="*/ 46 h 80"/>
                    <a:gd name="T10" fmla="*/ 40 w 47"/>
                    <a:gd name="T11" fmla="*/ 78 h 80"/>
                    <a:gd name="T12" fmla="*/ 45 w 47"/>
                    <a:gd name="T13" fmla="*/ 79 h 80"/>
                    <a:gd name="T14" fmla="*/ 47 w 47"/>
                    <a:gd name="T15" fmla="*/ 76 h 80"/>
                    <a:gd name="T16" fmla="*/ 47 w 47"/>
                    <a:gd name="T17" fmla="*/ 9 h 80"/>
                    <a:gd name="T18" fmla="*/ 46 w 47"/>
                    <a:gd name="T19" fmla="*/ 6 h 80"/>
                    <a:gd name="T20" fmla="*/ 28 w 47"/>
                    <a:gd name="T21" fmla="*/ 0 h 80"/>
                    <a:gd name="T22" fmla="*/ 8 w 47"/>
                    <a:gd name="T23" fmla="*/ 8 h 80"/>
                    <a:gd name="T24" fmla="*/ 8 w 47"/>
                    <a:gd name="T25" fmla="*/ 8 h 80"/>
                    <a:gd name="T26" fmla="*/ 11 w 47"/>
                    <a:gd name="T27" fmla="*/ 11 h 80"/>
                    <a:gd name="T28" fmla="*/ 14 w 47"/>
                    <a:gd name="T29" fmla="*/ 13 h 80"/>
                    <a:gd name="T30" fmla="*/ 28 w 47"/>
                    <a:gd name="T31" fmla="*/ 8 h 80"/>
                    <a:gd name="T32" fmla="*/ 40 w 47"/>
                    <a:gd name="T33" fmla="*/ 12 h 80"/>
                    <a:gd name="T34" fmla="*/ 43 w 47"/>
                    <a:gd name="T35" fmla="*/ 9 h 80"/>
                    <a:gd name="T36" fmla="*/ 39 w 47"/>
                    <a:gd name="T37" fmla="*/ 9 h 80"/>
                    <a:gd name="T38" fmla="*/ 39 w 47"/>
                    <a:gd name="T39" fmla="*/ 66 h 80"/>
                    <a:gd name="T40" fmla="*/ 14 w 47"/>
                    <a:gd name="T41" fmla="*/ 41 h 80"/>
                    <a:gd name="T42" fmla="*/ 14 w 47"/>
                    <a:gd name="T43" fmla="*/ 41 h 80"/>
                    <a:gd name="T44" fmla="*/ 8 w 47"/>
                    <a:gd name="T45" fmla="*/ 27 h 80"/>
                    <a:gd name="T46" fmla="*/ 14 w 47"/>
                    <a:gd name="T47" fmla="*/ 13 h 80"/>
                    <a:gd name="T48" fmla="*/ 14 w 47"/>
                    <a:gd name="T49" fmla="*/ 13 h 80"/>
                    <a:gd name="T50" fmla="*/ 11 w 47"/>
                    <a:gd name="T51" fmla="*/ 1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7" h="80">
                      <a:moveTo>
                        <a:pt x="11" y="11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3" y="13"/>
                        <a:pt x="0" y="20"/>
                        <a:pt x="0" y="27"/>
                      </a:cubicBezTo>
                      <a:cubicBezTo>
                        <a:pt x="0" y="34"/>
                        <a:pt x="3" y="41"/>
                        <a:pt x="8" y="46"/>
                      </a:cubicBez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40" y="78"/>
                        <a:pt x="40" y="78"/>
                        <a:pt x="40" y="78"/>
                      </a:cubicBezTo>
                      <a:cubicBezTo>
                        <a:pt x="41" y="80"/>
                        <a:pt x="43" y="80"/>
                        <a:pt x="45" y="79"/>
                      </a:cubicBezTo>
                      <a:cubicBezTo>
                        <a:pt x="46" y="79"/>
                        <a:pt x="47" y="77"/>
                        <a:pt x="47" y="76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8"/>
                        <a:pt x="46" y="7"/>
                        <a:pt x="46" y="6"/>
                      </a:cubicBezTo>
                      <a:cubicBezTo>
                        <a:pt x="40" y="2"/>
                        <a:pt x="34" y="0"/>
                        <a:pt x="28" y="0"/>
                      </a:cubicBezTo>
                      <a:cubicBezTo>
                        <a:pt x="21" y="0"/>
                        <a:pt x="14" y="2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8" y="10"/>
                        <a:pt x="23" y="8"/>
                        <a:pt x="28" y="8"/>
                      </a:cubicBezTo>
                      <a:cubicBezTo>
                        <a:pt x="32" y="8"/>
                        <a:pt x="37" y="9"/>
                        <a:pt x="40" y="12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9" y="66"/>
                        <a:pt x="39" y="66"/>
                        <a:pt x="39" y="66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0" y="37"/>
                        <a:pt x="8" y="32"/>
                        <a:pt x="8" y="27"/>
                      </a:cubicBezTo>
                      <a:cubicBezTo>
                        <a:pt x="8" y="22"/>
                        <a:pt x="10" y="17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9" name="Freeform 168"/>
                <p:cNvSpPr>
                  <a:spLocks/>
                </p:cNvSpPr>
                <p:nvPr/>
              </p:nvSpPr>
              <p:spPr bwMode="auto">
                <a:xfrm>
                  <a:off x="5676900" y="4305301"/>
                  <a:ext cx="85725" cy="228600"/>
                </a:xfrm>
                <a:custGeom>
                  <a:avLst/>
                  <a:gdLst>
                    <a:gd name="T0" fmla="*/ 4 w 60"/>
                    <a:gd name="T1" fmla="*/ 4 h 159"/>
                    <a:gd name="T2" fmla="*/ 0 w 60"/>
                    <a:gd name="T3" fmla="*/ 4 h 159"/>
                    <a:gd name="T4" fmla="*/ 0 w 60"/>
                    <a:gd name="T5" fmla="*/ 71 h 159"/>
                    <a:gd name="T6" fmla="*/ 0 w 60"/>
                    <a:gd name="T7" fmla="*/ 73 h 159"/>
                    <a:gd name="T8" fmla="*/ 53 w 60"/>
                    <a:gd name="T9" fmla="*/ 157 h 159"/>
                    <a:gd name="T10" fmla="*/ 57 w 60"/>
                    <a:gd name="T11" fmla="*/ 158 h 159"/>
                    <a:gd name="T12" fmla="*/ 60 w 60"/>
                    <a:gd name="T13" fmla="*/ 155 h 159"/>
                    <a:gd name="T14" fmla="*/ 60 w 60"/>
                    <a:gd name="T15" fmla="*/ 63 h 159"/>
                    <a:gd name="T16" fmla="*/ 59 w 60"/>
                    <a:gd name="T17" fmla="*/ 60 h 159"/>
                    <a:gd name="T18" fmla="*/ 7 w 60"/>
                    <a:gd name="T19" fmla="*/ 2 h 159"/>
                    <a:gd name="T20" fmla="*/ 2 w 60"/>
                    <a:gd name="T21" fmla="*/ 1 h 159"/>
                    <a:gd name="T22" fmla="*/ 0 w 60"/>
                    <a:gd name="T23" fmla="*/ 4 h 159"/>
                    <a:gd name="T24" fmla="*/ 4 w 60"/>
                    <a:gd name="T25" fmla="*/ 4 h 159"/>
                    <a:gd name="T26" fmla="*/ 1 w 60"/>
                    <a:gd name="T27" fmla="*/ 7 h 159"/>
                    <a:gd name="T28" fmla="*/ 52 w 60"/>
                    <a:gd name="T29" fmla="*/ 64 h 159"/>
                    <a:gd name="T30" fmla="*/ 52 w 60"/>
                    <a:gd name="T31" fmla="*/ 141 h 159"/>
                    <a:gd name="T32" fmla="*/ 8 w 60"/>
                    <a:gd name="T33" fmla="*/ 70 h 159"/>
                    <a:gd name="T34" fmla="*/ 8 w 60"/>
                    <a:gd name="T35" fmla="*/ 4 h 159"/>
                    <a:gd name="T36" fmla="*/ 4 w 60"/>
                    <a:gd name="T37" fmla="*/ 4 h 159"/>
                    <a:gd name="T38" fmla="*/ 1 w 60"/>
                    <a:gd name="T39" fmla="*/ 7 h 159"/>
                    <a:gd name="T40" fmla="*/ 4 w 60"/>
                    <a:gd name="T41" fmla="*/ 4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159">
                      <a:moveTo>
                        <a:pt x="4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0" y="72"/>
                        <a:pt x="0" y="73"/>
                        <a:pt x="0" y="73"/>
                      </a:cubicBezTo>
                      <a:cubicBezTo>
                        <a:pt x="53" y="157"/>
                        <a:pt x="53" y="157"/>
                        <a:pt x="53" y="157"/>
                      </a:cubicBezTo>
                      <a:cubicBezTo>
                        <a:pt x="54" y="158"/>
                        <a:pt x="55" y="159"/>
                        <a:pt x="57" y="158"/>
                      </a:cubicBezTo>
                      <a:cubicBezTo>
                        <a:pt x="59" y="158"/>
                        <a:pt x="60" y="156"/>
                        <a:pt x="60" y="155"/>
                      </a:cubicBez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0" y="62"/>
                        <a:pt x="60" y="61"/>
                        <a:pt x="59" y="60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0"/>
                        <a:pt x="4" y="0"/>
                        <a:pt x="2" y="1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52" y="64"/>
                        <a:pt x="52" y="64"/>
                        <a:pt x="52" y="64"/>
                      </a:cubicBezTo>
                      <a:cubicBezTo>
                        <a:pt x="52" y="141"/>
                        <a:pt x="52" y="141"/>
                        <a:pt x="52" y="141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1" y="7"/>
                        <a:pt x="1" y="7"/>
                        <a:pt x="1" y="7"/>
                      </a:cubicBez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0" name="Freeform 169"/>
                <p:cNvSpPr>
                  <a:spLocks/>
                </p:cNvSpPr>
                <p:nvPr/>
              </p:nvSpPr>
              <p:spPr bwMode="auto">
                <a:xfrm>
                  <a:off x="5810250" y="4340226"/>
                  <a:ext cx="307975" cy="261938"/>
                </a:xfrm>
                <a:custGeom>
                  <a:avLst/>
                  <a:gdLst>
                    <a:gd name="T0" fmla="*/ 3 w 215"/>
                    <a:gd name="T1" fmla="*/ 36 h 183"/>
                    <a:gd name="T2" fmla="*/ 3 w 215"/>
                    <a:gd name="T3" fmla="*/ 3 h 183"/>
                    <a:gd name="T4" fmla="*/ 212 w 215"/>
                    <a:gd name="T5" fmla="*/ 3 h 183"/>
                    <a:gd name="T6" fmla="*/ 212 w 215"/>
                    <a:gd name="T7" fmla="*/ 155 h 183"/>
                    <a:gd name="T8" fmla="*/ 186 w 215"/>
                    <a:gd name="T9" fmla="*/ 180 h 183"/>
                    <a:gd name="T10" fmla="*/ 6 w 215"/>
                    <a:gd name="T11" fmla="*/ 180 h 183"/>
                    <a:gd name="T12" fmla="*/ 5 w 215"/>
                    <a:gd name="T13" fmla="*/ 182 h 183"/>
                    <a:gd name="T14" fmla="*/ 6 w 215"/>
                    <a:gd name="T15" fmla="*/ 183 h 183"/>
                    <a:gd name="T16" fmla="*/ 186 w 215"/>
                    <a:gd name="T17" fmla="*/ 183 h 183"/>
                    <a:gd name="T18" fmla="*/ 215 w 215"/>
                    <a:gd name="T19" fmla="*/ 155 h 183"/>
                    <a:gd name="T20" fmla="*/ 215 w 215"/>
                    <a:gd name="T21" fmla="*/ 1 h 183"/>
                    <a:gd name="T22" fmla="*/ 214 w 215"/>
                    <a:gd name="T23" fmla="*/ 0 h 183"/>
                    <a:gd name="T24" fmla="*/ 213 w 215"/>
                    <a:gd name="T25" fmla="*/ 0 h 183"/>
                    <a:gd name="T26" fmla="*/ 1 w 215"/>
                    <a:gd name="T27" fmla="*/ 0 h 183"/>
                    <a:gd name="T28" fmla="*/ 0 w 215"/>
                    <a:gd name="T29" fmla="*/ 0 h 183"/>
                    <a:gd name="T30" fmla="*/ 0 w 215"/>
                    <a:gd name="T31" fmla="*/ 1 h 183"/>
                    <a:gd name="T32" fmla="*/ 0 w 215"/>
                    <a:gd name="T33" fmla="*/ 36 h 183"/>
                    <a:gd name="T34" fmla="*/ 1 w 215"/>
                    <a:gd name="T35" fmla="*/ 37 h 183"/>
                    <a:gd name="T36" fmla="*/ 3 w 215"/>
                    <a:gd name="T37" fmla="*/ 3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5" h="183">
                      <a:moveTo>
                        <a:pt x="3" y="36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12" y="3"/>
                        <a:pt x="212" y="3"/>
                        <a:pt x="212" y="3"/>
                      </a:cubicBezTo>
                      <a:cubicBezTo>
                        <a:pt x="212" y="155"/>
                        <a:pt x="212" y="155"/>
                        <a:pt x="212" y="155"/>
                      </a:cubicBezTo>
                      <a:cubicBezTo>
                        <a:pt x="211" y="169"/>
                        <a:pt x="200" y="180"/>
                        <a:pt x="186" y="180"/>
                      </a:cubicBezTo>
                      <a:cubicBezTo>
                        <a:pt x="6" y="180"/>
                        <a:pt x="6" y="180"/>
                        <a:pt x="6" y="180"/>
                      </a:cubicBezTo>
                      <a:cubicBezTo>
                        <a:pt x="5" y="180"/>
                        <a:pt x="5" y="181"/>
                        <a:pt x="5" y="182"/>
                      </a:cubicBezTo>
                      <a:cubicBezTo>
                        <a:pt x="5" y="183"/>
                        <a:pt x="5" y="183"/>
                        <a:pt x="6" y="183"/>
                      </a:cubicBezTo>
                      <a:cubicBezTo>
                        <a:pt x="186" y="183"/>
                        <a:pt x="186" y="183"/>
                        <a:pt x="186" y="183"/>
                      </a:cubicBezTo>
                      <a:cubicBezTo>
                        <a:pt x="202" y="183"/>
                        <a:pt x="214" y="171"/>
                        <a:pt x="215" y="155"/>
                      </a:cubicBezTo>
                      <a:cubicBezTo>
                        <a:pt x="215" y="1"/>
                        <a:pt x="215" y="1"/>
                        <a:pt x="215" y="1"/>
                      </a:cubicBezTo>
                      <a:cubicBezTo>
                        <a:pt x="215" y="1"/>
                        <a:pt x="214" y="0"/>
                        <a:pt x="214" y="0"/>
                      </a:cubicBezTo>
                      <a:cubicBezTo>
                        <a:pt x="214" y="0"/>
                        <a:pt x="213" y="0"/>
                        <a:pt x="213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1" y="37"/>
                        <a:pt x="1" y="37"/>
                      </a:cubicBezTo>
                      <a:cubicBezTo>
                        <a:pt x="2" y="37"/>
                        <a:pt x="3" y="37"/>
                        <a:pt x="3" y="36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1" name="Freeform 170"/>
                <p:cNvSpPr>
                  <a:spLocks/>
                </p:cNvSpPr>
                <p:nvPr/>
              </p:nvSpPr>
              <p:spPr bwMode="auto">
                <a:xfrm>
                  <a:off x="5778500" y="4392613"/>
                  <a:ext cx="198438" cy="211138"/>
                </a:xfrm>
                <a:custGeom>
                  <a:avLst/>
                  <a:gdLst>
                    <a:gd name="T0" fmla="*/ 137 w 138"/>
                    <a:gd name="T1" fmla="*/ 146 h 148"/>
                    <a:gd name="T2" fmla="*/ 137 w 138"/>
                    <a:gd name="T3" fmla="*/ 145 h 148"/>
                    <a:gd name="T4" fmla="*/ 22 w 138"/>
                    <a:gd name="T5" fmla="*/ 145 h 148"/>
                    <a:gd name="T6" fmla="*/ 3 w 138"/>
                    <a:gd name="T7" fmla="*/ 125 h 148"/>
                    <a:gd name="T8" fmla="*/ 3 w 138"/>
                    <a:gd name="T9" fmla="*/ 3 h 148"/>
                    <a:gd name="T10" fmla="*/ 135 w 138"/>
                    <a:gd name="T11" fmla="*/ 3 h 148"/>
                    <a:gd name="T12" fmla="*/ 135 w 138"/>
                    <a:gd name="T13" fmla="*/ 146 h 148"/>
                    <a:gd name="T14" fmla="*/ 137 w 138"/>
                    <a:gd name="T15" fmla="*/ 146 h 148"/>
                    <a:gd name="T16" fmla="*/ 137 w 138"/>
                    <a:gd name="T17" fmla="*/ 145 h 148"/>
                    <a:gd name="T18" fmla="*/ 137 w 138"/>
                    <a:gd name="T19" fmla="*/ 146 h 148"/>
                    <a:gd name="T20" fmla="*/ 138 w 138"/>
                    <a:gd name="T21" fmla="*/ 146 h 148"/>
                    <a:gd name="T22" fmla="*/ 138 w 138"/>
                    <a:gd name="T23" fmla="*/ 1 h 148"/>
                    <a:gd name="T24" fmla="*/ 138 w 138"/>
                    <a:gd name="T25" fmla="*/ 0 h 148"/>
                    <a:gd name="T26" fmla="*/ 137 w 138"/>
                    <a:gd name="T27" fmla="*/ 0 h 148"/>
                    <a:gd name="T28" fmla="*/ 1 w 138"/>
                    <a:gd name="T29" fmla="*/ 0 h 148"/>
                    <a:gd name="T30" fmla="*/ 0 w 138"/>
                    <a:gd name="T31" fmla="*/ 1 h 148"/>
                    <a:gd name="T32" fmla="*/ 0 w 138"/>
                    <a:gd name="T33" fmla="*/ 125 h 148"/>
                    <a:gd name="T34" fmla="*/ 22 w 138"/>
                    <a:gd name="T35" fmla="*/ 148 h 148"/>
                    <a:gd name="T36" fmla="*/ 137 w 138"/>
                    <a:gd name="T37" fmla="*/ 148 h 148"/>
                    <a:gd name="T38" fmla="*/ 138 w 138"/>
                    <a:gd name="T39" fmla="*/ 147 h 148"/>
                    <a:gd name="T40" fmla="*/ 138 w 138"/>
                    <a:gd name="T41" fmla="*/ 146 h 148"/>
                    <a:gd name="T42" fmla="*/ 137 w 138"/>
                    <a:gd name="T43" fmla="*/ 146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8" h="148">
                      <a:moveTo>
                        <a:pt x="137" y="146"/>
                      </a:moveTo>
                      <a:cubicBezTo>
                        <a:pt x="137" y="145"/>
                        <a:pt x="137" y="145"/>
                        <a:pt x="137" y="145"/>
                      </a:cubicBezTo>
                      <a:cubicBezTo>
                        <a:pt x="22" y="145"/>
                        <a:pt x="22" y="145"/>
                        <a:pt x="22" y="145"/>
                      </a:cubicBezTo>
                      <a:cubicBezTo>
                        <a:pt x="11" y="145"/>
                        <a:pt x="3" y="136"/>
                        <a:pt x="3" y="125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146"/>
                        <a:pt x="135" y="146"/>
                        <a:pt x="135" y="146"/>
                      </a:cubicBezTo>
                      <a:cubicBezTo>
                        <a:pt x="137" y="146"/>
                        <a:pt x="137" y="146"/>
                        <a:pt x="137" y="146"/>
                      </a:cubicBezTo>
                      <a:cubicBezTo>
                        <a:pt x="137" y="145"/>
                        <a:pt x="137" y="145"/>
                        <a:pt x="137" y="145"/>
                      </a:cubicBezTo>
                      <a:cubicBezTo>
                        <a:pt x="137" y="146"/>
                        <a:pt x="137" y="146"/>
                        <a:pt x="137" y="146"/>
                      </a:cubicBezTo>
                      <a:cubicBezTo>
                        <a:pt x="138" y="146"/>
                        <a:pt x="138" y="146"/>
                        <a:pt x="138" y="146"/>
                      </a:cubicBezTo>
                      <a:cubicBezTo>
                        <a:pt x="138" y="1"/>
                        <a:pt x="138" y="1"/>
                        <a:pt x="138" y="1"/>
                      </a:cubicBezTo>
                      <a:cubicBezTo>
                        <a:pt x="138" y="1"/>
                        <a:pt x="138" y="1"/>
                        <a:pt x="138" y="0"/>
                      </a:cubicBezTo>
                      <a:cubicBezTo>
                        <a:pt x="138" y="0"/>
                        <a:pt x="137" y="0"/>
                        <a:pt x="137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0" y="138"/>
                        <a:pt x="10" y="148"/>
                        <a:pt x="22" y="148"/>
                      </a:cubicBezTo>
                      <a:cubicBezTo>
                        <a:pt x="137" y="148"/>
                        <a:pt x="137" y="148"/>
                        <a:pt x="137" y="148"/>
                      </a:cubicBezTo>
                      <a:cubicBezTo>
                        <a:pt x="137" y="148"/>
                        <a:pt x="138" y="147"/>
                        <a:pt x="138" y="147"/>
                      </a:cubicBezTo>
                      <a:cubicBezTo>
                        <a:pt x="138" y="147"/>
                        <a:pt x="138" y="146"/>
                        <a:pt x="138" y="146"/>
                      </a:cubicBezTo>
                      <a:cubicBezTo>
                        <a:pt x="137" y="146"/>
                        <a:pt x="137" y="146"/>
                        <a:pt x="137" y="146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2" name="Freeform 171"/>
                <p:cNvSpPr>
                  <a:spLocks/>
                </p:cNvSpPr>
                <p:nvPr/>
              </p:nvSpPr>
              <p:spPr bwMode="auto">
                <a:xfrm>
                  <a:off x="5783263" y="4395788"/>
                  <a:ext cx="188913" cy="203200"/>
                </a:xfrm>
                <a:custGeom>
                  <a:avLst/>
                  <a:gdLst>
                    <a:gd name="T0" fmla="*/ 0 w 132"/>
                    <a:gd name="T1" fmla="*/ 0 h 142"/>
                    <a:gd name="T2" fmla="*/ 0 w 132"/>
                    <a:gd name="T3" fmla="*/ 45 h 142"/>
                    <a:gd name="T4" fmla="*/ 0 w 132"/>
                    <a:gd name="T5" fmla="*/ 45 h 142"/>
                    <a:gd name="T6" fmla="*/ 0 w 132"/>
                    <a:gd name="T7" fmla="*/ 122 h 142"/>
                    <a:gd name="T8" fmla="*/ 19 w 132"/>
                    <a:gd name="T9" fmla="*/ 142 h 142"/>
                    <a:gd name="T10" fmla="*/ 25 w 132"/>
                    <a:gd name="T11" fmla="*/ 142 h 142"/>
                    <a:gd name="T12" fmla="*/ 25 w 132"/>
                    <a:gd name="T13" fmla="*/ 141 h 142"/>
                    <a:gd name="T14" fmla="*/ 132 w 132"/>
                    <a:gd name="T15" fmla="*/ 141 h 142"/>
                    <a:gd name="T16" fmla="*/ 132 w 132"/>
                    <a:gd name="T17" fmla="*/ 0 h 142"/>
                    <a:gd name="T18" fmla="*/ 0 w 132"/>
                    <a:gd name="T19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2" h="142">
                      <a:moveTo>
                        <a:pt x="0" y="0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33"/>
                        <a:pt x="8" y="142"/>
                        <a:pt x="19" y="142"/>
                      </a:cubicBezTo>
                      <a:cubicBezTo>
                        <a:pt x="25" y="142"/>
                        <a:pt x="25" y="142"/>
                        <a:pt x="25" y="142"/>
                      </a:cubicBezTo>
                      <a:cubicBezTo>
                        <a:pt x="25" y="141"/>
                        <a:pt x="25" y="141"/>
                        <a:pt x="25" y="141"/>
                      </a:cubicBezTo>
                      <a:cubicBezTo>
                        <a:pt x="132" y="141"/>
                        <a:pt x="132" y="141"/>
                        <a:pt x="132" y="141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D8D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3" name="Freeform 172"/>
                <p:cNvSpPr>
                  <a:spLocks/>
                </p:cNvSpPr>
                <p:nvPr/>
              </p:nvSpPr>
              <p:spPr bwMode="auto">
                <a:xfrm>
                  <a:off x="5783263" y="44608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4" name="Freeform 173"/>
                <p:cNvSpPr>
                  <a:spLocks/>
                </p:cNvSpPr>
                <p:nvPr/>
              </p:nvSpPr>
              <p:spPr bwMode="auto">
                <a:xfrm>
                  <a:off x="5818188" y="4598988"/>
                  <a:ext cx="153988" cy="0"/>
                </a:xfrm>
                <a:custGeom>
                  <a:avLst/>
                  <a:gdLst>
                    <a:gd name="T0" fmla="*/ 107 w 107"/>
                    <a:gd name="T1" fmla="*/ 0 h 1"/>
                    <a:gd name="T2" fmla="*/ 0 w 107"/>
                    <a:gd name="T3" fmla="*/ 0 h 1"/>
                    <a:gd name="T4" fmla="*/ 0 w 107"/>
                    <a:gd name="T5" fmla="*/ 1 h 1"/>
                    <a:gd name="T6" fmla="*/ 107 w 107"/>
                    <a:gd name="T7" fmla="*/ 1 h 1"/>
                    <a:gd name="T8" fmla="*/ 107 w 107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1">
                      <a:moveTo>
                        <a:pt x="10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07" y="1"/>
                        <a:pt x="107" y="1"/>
                        <a:pt x="107" y="1"/>
                      </a:cubicBezTo>
                      <a:cubicBezTo>
                        <a:pt x="107" y="0"/>
                        <a:pt x="107" y="0"/>
                        <a:pt x="107" y="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5" name="Freeform 174"/>
                <p:cNvSpPr>
                  <a:spLocks noEditPoints="1"/>
                </p:cNvSpPr>
                <p:nvPr/>
              </p:nvSpPr>
              <p:spPr bwMode="auto">
                <a:xfrm>
                  <a:off x="5780088" y="4392613"/>
                  <a:ext cx="195263" cy="207963"/>
                </a:xfrm>
                <a:custGeom>
                  <a:avLst/>
                  <a:gdLst>
                    <a:gd name="T0" fmla="*/ 2 w 136"/>
                    <a:gd name="T1" fmla="*/ 47 h 145"/>
                    <a:gd name="T2" fmla="*/ 2 w 136"/>
                    <a:gd name="T3" fmla="*/ 2 h 145"/>
                    <a:gd name="T4" fmla="*/ 134 w 136"/>
                    <a:gd name="T5" fmla="*/ 2 h 145"/>
                    <a:gd name="T6" fmla="*/ 134 w 136"/>
                    <a:gd name="T7" fmla="*/ 143 h 145"/>
                    <a:gd name="T8" fmla="*/ 134 w 136"/>
                    <a:gd name="T9" fmla="*/ 144 h 145"/>
                    <a:gd name="T10" fmla="*/ 27 w 136"/>
                    <a:gd name="T11" fmla="*/ 144 h 145"/>
                    <a:gd name="T12" fmla="*/ 21 w 136"/>
                    <a:gd name="T13" fmla="*/ 144 h 145"/>
                    <a:gd name="T14" fmla="*/ 2 w 136"/>
                    <a:gd name="T15" fmla="*/ 124 h 145"/>
                    <a:gd name="T16" fmla="*/ 2 w 136"/>
                    <a:gd name="T17" fmla="*/ 47 h 145"/>
                    <a:gd name="T18" fmla="*/ 2 w 136"/>
                    <a:gd name="T19" fmla="*/ 47 h 145"/>
                    <a:gd name="T20" fmla="*/ 0 w 136"/>
                    <a:gd name="T21" fmla="*/ 0 h 145"/>
                    <a:gd name="T22" fmla="*/ 0 w 136"/>
                    <a:gd name="T23" fmla="*/ 124 h 145"/>
                    <a:gd name="T24" fmla="*/ 21 w 136"/>
                    <a:gd name="T25" fmla="*/ 145 h 145"/>
                    <a:gd name="T26" fmla="*/ 136 w 136"/>
                    <a:gd name="T27" fmla="*/ 145 h 145"/>
                    <a:gd name="T28" fmla="*/ 136 w 136"/>
                    <a:gd name="T29" fmla="*/ 0 h 145"/>
                    <a:gd name="T30" fmla="*/ 0 w 136"/>
                    <a:gd name="T31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6" h="145">
                      <a:moveTo>
                        <a:pt x="2" y="47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34" y="2"/>
                        <a:pt x="134" y="2"/>
                        <a:pt x="134" y="2"/>
                      </a:cubicBezTo>
                      <a:cubicBezTo>
                        <a:pt x="134" y="143"/>
                        <a:pt x="134" y="143"/>
                        <a:pt x="134" y="143"/>
                      </a:cubicBezTo>
                      <a:cubicBezTo>
                        <a:pt x="134" y="144"/>
                        <a:pt x="134" y="144"/>
                        <a:pt x="134" y="144"/>
                      </a:cubicBezTo>
                      <a:cubicBezTo>
                        <a:pt x="27" y="144"/>
                        <a:pt x="27" y="144"/>
                        <a:pt x="27" y="144"/>
                      </a:cubicBezTo>
                      <a:cubicBezTo>
                        <a:pt x="21" y="144"/>
                        <a:pt x="21" y="144"/>
                        <a:pt x="21" y="144"/>
                      </a:cubicBezTo>
                      <a:cubicBezTo>
                        <a:pt x="10" y="144"/>
                        <a:pt x="2" y="135"/>
                        <a:pt x="2" y="124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2" y="47"/>
                        <a:pt x="2" y="47"/>
                        <a:pt x="2" y="47"/>
                      </a:cubicBezTo>
                      <a:moveTo>
                        <a:pt x="0" y="0"/>
                      </a:move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36"/>
                        <a:pt x="9" y="145"/>
                        <a:pt x="21" y="145"/>
                      </a:cubicBezTo>
                      <a:cubicBezTo>
                        <a:pt x="136" y="145"/>
                        <a:pt x="136" y="145"/>
                        <a:pt x="136" y="145"/>
                      </a:cubicBezTo>
                      <a:cubicBezTo>
                        <a:pt x="136" y="0"/>
                        <a:pt x="136" y="0"/>
                        <a:pt x="136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6" name="Rectangle 175"/>
                <p:cNvSpPr>
                  <a:spLocks noChangeArrowheads="1"/>
                </p:cNvSpPr>
                <p:nvPr/>
              </p:nvSpPr>
              <p:spPr bwMode="auto">
                <a:xfrm>
                  <a:off x="5897563" y="4392613"/>
                  <a:ext cx="23813" cy="20796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7" name="Rectangle 176"/>
                <p:cNvSpPr>
                  <a:spLocks noChangeArrowheads="1"/>
                </p:cNvSpPr>
                <p:nvPr/>
              </p:nvSpPr>
              <p:spPr bwMode="auto">
                <a:xfrm>
                  <a:off x="5932488" y="4392613"/>
                  <a:ext cx="11113" cy="20796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8" name="Freeform 177"/>
                <p:cNvSpPr>
                  <a:spLocks/>
                </p:cNvSpPr>
                <p:nvPr/>
              </p:nvSpPr>
              <p:spPr bwMode="auto">
                <a:xfrm>
                  <a:off x="5773738" y="4387851"/>
                  <a:ext cx="206375" cy="219075"/>
                </a:xfrm>
                <a:custGeom>
                  <a:avLst/>
                  <a:gdLst>
                    <a:gd name="T0" fmla="*/ 140 w 144"/>
                    <a:gd name="T1" fmla="*/ 149 h 153"/>
                    <a:gd name="T2" fmla="*/ 140 w 144"/>
                    <a:gd name="T3" fmla="*/ 145 h 153"/>
                    <a:gd name="T4" fmla="*/ 25 w 144"/>
                    <a:gd name="T5" fmla="*/ 145 h 153"/>
                    <a:gd name="T6" fmla="*/ 8 w 144"/>
                    <a:gd name="T7" fmla="*/ 128 h 153"/>
                    <a:gd name="T8" fmla="*/ 8 w 144"/>
                    <a:gd name="T9" fmla="*/ 8 h 153"/>
                    <a:gd name="T10" fmla="*/ 136 w 144"/>
                    <a:gd name="T11" fmla="*/ 8 h 153"/>
                    <a:gd name="T12" fmla="*/ 136 w 144"/>
                    <a:gd name="T13" fmla="*/ 149 h 153"/>
                    <a:gd name="T14" fmla="*/ 140 w 144"/>
                    <a:gd name="T15" fmla="*/ 149 h 153"/>
                    <a:gd name="T16" fmla="*/ 140 w 144"/>
                    <a:gd name="T17" fmla="*/ 145 h 153"/>
                    <a:gd name="T18" fmla="*/ 140 w 144"/>
                    <a:gd name="T19" fmla="*/ 149 h 153"/>
                    <a:gd name="T20" fmla="*/ 144 w 144"/>
                    <a:gd name="T21" fmla="*/ 149 h 153"/>
                    <a:gd name="T22" fmla="*/ 144 w 144"/>
                    <a:gd name="T23" fmla="*/ 4 h 153"/>
                    <a:gd name="T24" fmla="*/ 140 w 144"/>
                    <a:gd name="T25" fmla="*/ 0 h 153"/>
                    <a:gd name="T26" fmla="*/ 4 w 144"/>
                    <a:gd name="T27" fmla="*/ 0 h 153"/>
                    <a:gd name="T28" fmla="*/ 0 w 144"/>
                    <a:gd name="T29" fmla="*/ 4 h 153"/>
                    <a:gd name="T30" fmla="*/ 0 w 144"/>
                    <a:gd name="T31" fmla="*/ 128 h 153"/>
                    <a:gd name="T32" fmla="*/ 25 w 144"/>
                    <a:gd name="T33" fmla="*/ 153 h 153"/>
                    <a:gd name="T34" fmla="*/ 140 w 144"/>
                    <a:gd name="T35" fmla="*/ 153 h 153"/>
                    <a:gd name="T36" fmla="*/ 143 w 144"/>
                    <a:gd name="T37" fmla="*/ 152 h 153"/>
                    <a:gd name="T38" fmla="*/ 144 w 144"/>
                    <a:gd name="T39" fmla="*/ 149 h 153"/>
                    <a:gd name="T40" fmla="*/ 140 w 144"/>
                    <a:gd name="T41" fmla="*/ 149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53">
                      <a:moveTo>
                        <a:pt x="140" y="149"/>
                      </a:moveTo>
                      <a:cubicBezTo>
                        <a:pt x="140" y="145"/>
                        <a:pt x="140" y="145"/>
                        <a:pt x="140" y="145"/>
                      </a:cubicBezTo>
                      <a:cubicBezTo>
                        <a:pt x="25" y="145"/>
                        <a:pt x="25" y="145"/>
                        <a:pt x="25" y="145"/>
                      </a:cubicBezTo>
                      <a:cubicBezTo>
                        <a:pt x="16" y="145"/>
                        <a:pt x="8" y="138"/>
                        <a:pt x="8" y="12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36" y="8"/>
                        <a:pt x="136" y="8"/>
                        <a:pt x="136" y="8"/>
                      </a:cubicBezTo>
                      <a:cubicBezTo>
                        <a:pt x="136" y="149"/>
                        <a:pt x="136" y="149"/>
                        <a:pt x="136" y="149"/>
                      </a:cubicBezTo>
                      <a:cubicBezTo>
                        <a:pt x="140" y="149"/>
                        <a:pt x="140" y="149"/>
                        <a:pt x="140" y="149"/>
                      </a:cubicBezTo>
                      <a:cubicBezTo>
                        <a:pt x="140" y="145"/>
                        <a:pt x="140" y="145"/>
                        <a:pt x="140" y="145"/>
                      </a:cubicBezTo>
                      <a:cubicBezTo>
                        <a:pt x="140" y="149"/>
                        <a:pt x="140" y="149"/>
                        <a:pt x="140" y="149"/>
                      </a:cubicBezTo>
                      <a:cubicBezTo>
                        <a:pt x="144" y="149"/>
                        <a:pt x="144" y="149"/>
                        <a:pt x="144" y="149"/>
                      </a:cubicBezTo>
                      <a:cubicBezTo>
                        <a:pt x="144" y="4"/>
                        <a:pt x="144" y="4"/>
                        <a:pt x="144" y="4"/>
                      </a:cubicBezTo>
                      <a:cubicBezTo>
                        <a:pt x="144" y="2"/>
                        <a:pt x="142" y="0"/>
                        <a:pt x="14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0" y="142"/>
                        <a:pt x="11" y="153"/>
                        <a:pt x="25" y="153"/>
                      </a:cubicBezTo>
                      <a:cubicBezTo>
                        <a:pt x="140" y="153"/>
                        <a:pt x="140" y="153"/>
                        <a:pt x="140" y="153"/>
                      </a:cubicBezTo>
                      <a:cubicBezTo>
                        <a:pt x="141" y="153"/>
                        <a:pt x="142" y="153"/>
                        <a:pt x="143" y="152"/>
                      </a:cubicBezTo>
                      <a:cubicBezTo>
                        <a:pt x="143" y="151"/>
                        <a:pt x="144" y="150"/>
                        <a:pt x="144" y="149"/>
                      </a:cubicBezTo>
                      <a:lnTo>
                        <a:pt x="140" y="149"/>
                      </a:ln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9" name="Freeform 178"/>
                <p:cNvSpPr>
                  <a:spLocks noEditPoints="1"/>
                </p:cNvSpPr>
                <p:nvPr/>
              </p:nvSpPr>
              <p:spPr bwMode="auto">
                <a:xfrm>
                  <a:off x="5799138" y="4413251"/>
                  <a:ext cx="90488" cy="169863"/>
                </a:xfrm>
                <a:custGeom>
                  <a:avLst/>
                  <a:gdLst>
                    <a:gd name="T0" fmla="*/ 63 w 64"/>
                    <a:gd name="T1" fmla="*/ 118 h 118"/>
                    <a:gd name="T2" fmla="*/ 63 w 64"/>
                    <a:gd name="T3" fmla="*/ 115 h 118"/>
                    <a:gd name="T4" fmla="*/ 61 w 64"/>
                    <a:gd name="T5" fmla="*/ 116 h 118"/>
                    <a:gd name="T6" fmla="*/ 49 w 64"/>
                    <a:gd name="T7" fmla="*/ 118 h 118"/>
                    <a:gd name="T8" fmla="*/ 55 w 64"/>
                    <a:gd name="T9" fmla="*/ 116 h 118"/>
                    <a:gd name="T10" fmla="*/ 49 w 64"/>
                    <a:gd name="T11" fmla="*/ 115 h 118"/>
                    <a:gd name="T12" fmla="*/ 49 w 64"/>
                    <a:gd name="T13" fmla="*/ 118 h 118"/>
                    <a:gd name="T14" fmla="*/ 41 w 64"/>
                    <a:gd name="T15" fmla="*/ 118 h 118"/>
                    <a:gd name="T16" fmla="*/ 41 w 64"/>
                    <a:gd name="T17" fmla="*/ 115 h 118"/>
                    <a:gd name="T18" fmla="*/ 35 w 64"/>
                    <a:gd name="T19" fmla="*/ 116 h 118"/>
                    <a:gd name="T20" fmla="*/ 24 w 64"/>
                    <a:gd name="T21" fmla="*/ 117 h 118"/>
                    <a:gd name="T22" fmla="*/ 28 w 64"/>
                    <a:gd name="T23" fmla="*/ 118 h 118"/>
                    <a:gd name="T24" fmla="*/ 28 w 64"/>
                    <a:gd name="T25" fmla="*/ 115 h 118"/>
                    <a:gd name="T26" fmla="*/ 28 w 64"/>
                    <a:gd name="T27" fmla="*/ 115 h 118"/>
                    <a:gd name="T28" fmla="*/ 23 w 64"/>
                    <a:gd name="T29" fmla="*/ 116 h 118"/>
                    <a:gd name="T30" fmla="*/ 12 w 64"/>
                    <a:gd name="T31" fmla="*/ 112 h 118"/>
                    <a:gd name="T32" fmla="*/ 18 w 64"/>
                    <a:gd name="T33" fmla="*/ 114 h 118"/>
                    <a:gd name="T34" fmla="*/ 13 w 64"/>
                    <a:gd name="T35" fmla="*/ 110 h 118"/>
                    <a:gd name="T36" fmla="*/ 12 w 64"/>
                    <a:gd name="T37" fmla="*/ 112 h 118"/>
                    <a:gd name="T38" fmla="*/ 5 w 64"/>
                    <a:gd name="T39" fmla="*/ 106 h 118"/>
                    <a:gd name="T40" fmla="*/ 8 w 64"/>
                    <a:gd name="T41" fmla="*/ 104 h 118"/>
                    <a:gd name="T42" fmla="*/ 4 w 64"/>
                    <a:gd name="T43" fmla="*/ 100 h 118"/>
                    <a:gd name="T44" fmla="*/ 0 w 64"/>
                    <a:gd name="T45" fmla="*/ 90 h 118"/>
                    <a:gd name="T46" fmla="*/ 2 w 64"/>
                    <a:gd name="T47" fmla="*/ 95 h 118"/>
                    <a:gd name="T48" fmla="*/ 3 w 64"/>
                    <a:gd name="T49" fmla="*/ 90 h 118"/>
                    <a:gd name="T50" fmla="*/ 0 w 64"/>
                    <a:gd name="T51" fmla="*/ 90 h 118"/>
                    <a:gd name="T52" fmla="*/ 0 w 64"/>
                    <a:gd name="T53" fmla="*/ 81 h 118"/>
                    <a:gd name="T54" fmla="*/ 3 w 64"/>
                    <a:gd name="T55" fmla="*/ 81 h 118"/>
                    <a:gd name="T56" fmla="*/ 1 w 64"/>
                    <a:gd name="T57" fmla="*/ 75 h 118"/>
                    <a:gd name="T58" fmla="*/ 0 w 64"/>
                    <a:gd name="T59" fmla="*/ 64 h 118"/>
                    <a:gd name="T60" fmla="*/ 1 w 64"/>
                    <a:gd name="T61" fmla="*/ 70 h 118"/>
                    <a:gd name="T62" fmla="*/ 3 w 64"/>
                    <a:gd name="T63" fmla="*/ 64 h 118"/>
                    <a:gd name="T64" fmla="*/ 0 w 64"/>
                    <a:gd name="T65" fmla="*/ 64 h 118"/>
                    <a:gd name="T66" fmla="*/ 0 w 64"/>
                    <a:gd name="T67" fmla="*/ 56 h 118"/>
                    <a:gd name="T68" fmla="*/ 3 w 64"/>
                    <a:gd name="T69" fmla="*/ 56 h 118"/>
                    <a:gd name="T70" fmla="*/ 1 w 64"/>
                    <a:gd name="T71" fmla="*/ 50 h 118"/>
                    <a:gd name="T72" fmla="*/ 0 w 64"/>
                    <a:gd name="T73" fmla="*/ 39 h 118"/>
                    <a:gd name="T74" fmla="*/ 1 w 64"/>
                    <a:gd name="T75" fmla="*/ 45 h 118"/>
                    <a:gd name="T76" fmla="*/ 3 w 64"/>
                    <a:gd name="T77" fmla="*/ 39 h 118"/>
                    <a:gd name="T78" fmla="*/ 0 w 64"/>
                    <a:gd name="T79" fmla="*/ 39 h 118"/>
                    <a:gd name="T80" fmla="*/ 0 w 64"/>
                    <a:gd name="T81" fmla="*/ 31 h 118"/>
                    <a:gd name="T82" fmla="*/ 3 w 64"/>
                    <a:gd name="T83" fmla="*/ 31 h 118"/>
                    <a:gd name="T84" fmla="*/ 1 w 64"/>
                    <a:gd name="T85" fmla="*/ 25 h 118"/>
                    <a:gd name="T86" fmla="*/ 0 w 64"/>
                    <a:gd name="T87" fmla="*/ 14 h 118"/>
                    <a:gd name="T88" fmla="*/ 1 w 64"/>
                    <a:gd name="T89" fmla="*/ 20 h 118"/>
                    <a:gd name="T90" fmla="*/ 3 w 64"/>
                    <a:gd name="T91" fmla="*/ 14 h 118"/>
                    <a:gd name="T92" fmla="*/ 0 w 64"/>
                    <a:gd name="T93" fmla="*/ 14 h 118"/>
                    <a:gd name="T94" fmla="*/ 0 w 64"/>
                    <a:gd name="T95" fmla="*/ 5 h 118"/>
                    <a:gd name="T96" fmla="*/ 3 w 64"/>
                    <a:gd name="T97" fmla="*/ 5 h 118"/>
                    <a:gd name="T98" fmla="*/ 1 w 64"/>
                    <a:gd name="T99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" h="118">
                      <a:moveTo>
                        <a:pt x="62" y="118"/>
                      </a:moveTo>
                      <a:cubicBezTo>
                        <a:pt x="63" y="118"/>
                        <a:pt x="63" y="118"/>
                        <a:pt x="63" y="118"/>
                      </a:cubicBezTo>
                      <a:cubicBezTo>
                        <a:pt x="64" y="118"/>
                        <a:pt x="64" y="117"/>
                        <a:pt x="64" y="116"/>
                      </a:cubicBezTo>
                      <a:cubicBezTo>
                        <a:pt x="64" y="115"/>
                        <a:pt x="64" y="115"/>
                        <a:pt x="63" y="115"/>
                      </a:cubicBezTo>
                      <a:cubicBezTo>
                        <a:pt x="62" y="115"/>
                        <a:pt x="62" y="115"/>
                        <a:pt x="62" y="115"/>
                      </a:cubicBezTo>
                      <a:cubicBezTo>
                        <a:pt x="61" y="115"/>
                        <a:pt x="61" y="115"/>
                        <a:pt x="61" y="116"/>
                      </a:cubicBezTo>
                      <a:cubicBezTo>
                        <a:pt x="61" y="117"/>
                        <a:pt x="61" y="118"/>
                        <a:pt x="62" y="118"/>
                      </a:cubicBezTo>
                      <a:close/>
                      <a:moveTo>
                        <a:pt x="49" y="118"/>
                      </a:moveTo>
                      <a:cubicBezTo>
                        <a:pt x="54" y="118"/>
                        <a:pt x="54" y="118"/>
                        <a:pt x="54" y="118"/>
                      </a:cubicBezTo>
                      <a:cubicBezTo>
                        <a:pt x="55" y="118"/>
                        <a:pt x="55" y="117"/>
                        <a:pt x="55" y="116"/>
                      </a:cubicBezTo>
                      <a:cubicBezTo>
                        <a:pt x="55" y="115"/>
                        <a:pt x="55" y="115"/>
                        <a:pt x="54" y="115"/>
                      </a:cubicBezTo>
                      <a:cubicBezTo>
                        <a:pt x="49" y="115"/>
                        <a:pt x="49" y="115"/>
                        <a:pt x="49" y="115"/>
                      </a:cubicBezTo>
                      <a:cubicBezTo>
                        <a:pt x="49" y="115"/>
                        <a:pt x="48" y="115"/>
                        <a:pt x="48" y="116"/>
                      </a:cubicBezTo>
                      <a:cubicBezTo>
                        <a:pt x="48" y="117"/>
                        <a:pt x="49" y="118"/>
                        <a:pt x="49" y="118"/>
                      </a:cubicBezTo>
                      <a:close/>
                      <a:moveTo>
                        <a:pt x="37" y="118"/>
                      </a:moveTo>
                      <a:cubicBezTo>
                        <a:pt x="41" y="118"/>
                        <a:pt x="41" y="118"/>
                        <a:pt x="41" y="118"/>
                      </a:cubicBezTo>
                      <a:cubicBezTo>
                        <a:pt x="42" y="118"/>
                        <a:pt x="43" y="117"/>
                        <a:pt x="43" y="116"/>
                      </a:cubicBezTo>
                      <a:cubicBezTo>
                        <a:pt x="43" y="115"/>
                        <a:pt x="42" y="115"/>
                        <a:pt x="41" y="115"/>
                      </a:cubicBezTo>
                      <a:cubicBezTo>
                        <a:pt x="37" y="115"/>
                        <a:pt x="37" y="115"/>
                        <a:pt x="37" y="115"/>
                      </a:cubicBezTo>
                      <a:cubicBezTo>
                        <a:pt x="36" y="115"/>
                        <a:pt x="35" y="115"/>
                        <a:pt x="35" y="116"/>
                      </a:cubicBezTo>
                      <a:cubicBezTo>
                        <a:pt x="35" y="117"/>
                        <a:pt x="36" y="118"/>
                        <a:pt x="37" y="118"/>
                      </a:cubicBezTo>
                      <a:close/>
                      <a:moveTo>
                        <a:pt x="24" y="117"/>
                      </a:moveTo>
                      <a:cubicBezTo>
                        <a:pt x="25" y="118"/>
                        <a:pt x="27" y="118"/>
                        <a:pt x="28" y="118"/>
                      </a:cubicBezTo>
                      <a:cubicBezTo>
                        <a:pt x="28" y="118"/>
                        <a:pt x="28" y="118"/>
                        <a:pt x="28" y="118"/>
                      </a:cubicBezTo>
                      <a:cubicBezTo>
                        <a:pt x="29" y="118"/>
                        <a:pt x="30" y="117"/>
                        <a:pt x="30" y="116"/>
                      </a:cubicBezTo>
                      <a:cubicBezTo>
                        <a:pt x="30" y="115"/>
                        <a:pt x="29" y="115"/>
                        <a:pt x="28" y="115"/>
                      </a:cubicBezTo>
                      <a:cubicBezTo>
                        <a:pt x="28" y="115"/>
                        <a:pt x="28" y="115"/>
                        <a:pt x="28" y="115"/>
                      </a:cubicBezTo>
                      <a:cubicBezTo>
                        <a:pt x="28" y="115"/>
                        <a:pt x="28" y="115"/>
                        <a:pt x="28" y="115"/>
                      </a:cubicBezTo>
                      <a:cubicBezTo>
                        <a:pt x="27" y="115"/>
                        <a:pt x="26" y="115"/>
                        <a:pt x="24" y="114"/>
                      </a:cubicBezTo>
                      <a:cubicBezTo>
                        <a:pt x="24" y="114"/>
                        <a:pt x="23" y="115"/>
                        <a:pt x="23" y="116"/>
                      </a:cubicBezTo>
                      <a:cubicBezTo>
                        <a:pt x="23" y="116"/>
                        <a:pt x="23" y="117"/>
                        <a:pt x="24" y="117"/>
                      </a:cubicBezTo>
                      <a:close/>
                      <a:moveTo>
                        <a:pt x="12" y="112"/>
                      </a:moveTo>
                      <a:cubicBezTo>
                        <a:pt x="13" y="113"/>
                        <a:pt x="14" y="114"/>
                        <a:pt x="16" y="115"/>
                      </a:cubicBezTo>
                      <a:cubicBezTo>
                        <a:pt x="16" y="115"/>
                        <a:pt x="17" y="115"/>
                        <a:pt x="18" y="114"/>
                      </a:cubicBezTo>
                      <a:cubicBezTo>
                        <a:pt x="18" y="113"/>
                        <a:pt x="18" y="112"/>
                        <a:pt x="17" y="112"/>
                      </a:cubicBezTo>
                      <a:cubicBezTo>
                        <a:pt x="16" y="111"/>
                        <a:pt x="14" y="111"/>
                        <a:pt x="13" y="110"/>
                      </a:cubicBezTo>
                      <a:cubicBezTo>
                        <a:pt x="13" y="109"/>
                        <a:pt x="12" y="110"/>
                        <a:pt x="11" y="110"/>
                      </a:cubicBezTo>
                      <a:cubicBezTo>
                        <a:pt x="11" y="111"/>
                        <a:pt x="11" y="112"/>
                        <a:pt x="12" y="112"/>
                      </a:cubicBezTo>
                      <a:close/>
                      <a:moveTo>
                        <a:pt x="3" y="102"/>
                      </a:moveTo>
                      <a:cubicBezTo>
                        <a:pt x="4" y="104"/>
                        <a:pt x="4" y="105"/>
                        <a:pt x="5" y="106"/>
                      </a:cubicBezTo>
                      <a:cubicBezTo>
                        <a:pt x="6" y="107"/>
                        <a:pt x="7" y="107"/>
                        <a:pt x="7" y="107"/>
                      </a:cubicBezTo>
                      <a:cubicBezTo>
                        <a:pt x="8" y="106"/>
                        <a:pt x="8" y="105"/>
                        <a:pt x="8" y="104"/>
                      </a:cubicBezTo>
                      <a:cubicBezTo>
                        <a:pt x="7" y="103"/>
                        <a:pt x="6" y="102"/>
                        <a:pt x="6" y="101"/>
                      </a:cubicBezTo>
                      <a:cubicBezTo>
                        <a:pt x="5" y="100"/>
                        <a:pt x="4" y="100"/>
                        <a:pt x="4" y="100"/>
                      </a:cubicBezTo>
                      <a:cubicBezTo>
                        <a:pt x="3" y="101"/>
                        <a:pt x="3" y="102"/>
                        <a:pt x="3" y="102"/>
                      </a:cubicBezTo>
                      <a:close/>
                      <a:moveTo>
                        <a:pt x="0" y="90"/>
                      </a:moveTo>
                      <a:cubicBezTo>
                        <a:pt x="0" y="91"/>
                        <a:pt x="0" y="93"/>
                        <a:pt x="0" y="94"/>
                      </a:cubicBezTo>
                      <a:cubicBezTo>
                        <a:pt x="0" y="95"/>
                        <a:pt x="1" y="96"/>
                        <a:pt x="2" y="95"/>
                      </a:cubicBezTo>
                      <a:cubicBezTo>
                        <a:pt x="3" y="95"/>
                        <a:pt x="3" y="94"/>
                        <a:pt x="3" y="94"/>
                      </a:cubicBezTo>
                      <a:cubicBezTo>
                        <a:pt x="3" y="92"/>
                        <a:pt x="3" y="91"/>
                        <a:pt x="3" y="90"/>
                      </a:cubicBezTo>
                      <a:cubicBezTo>
                        <a:pt x="3" y="89"/>
                        <a:pt x="2" y="88"/>
                        <a:pt x="1" y="88"/>
                      </a:cubicBezTo>
                      <a:cubicBezTo>
                        <a:pt x="0" y="88"/>
                        <a:pt x="0" y="89"/>
                        <a:pt x="0" y="90"/>
                      </a:cubicBezTo>
                      <a:close/>
                      <a:moveTo>
                        <a:pt x="0" y="77"/>
                      </a:move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82"/>
                        <a:pt x="0" y="83"/>
                        <a:pt x="1" y="83"/>
                      </a:cubicBezTo>
                      <a:cubicBezTo>
                        <a:pt x="2" y="83"/>
                        <a:pt x="3" y="82"/>
                        <a:pt x="3" y="81"/>
                      </a:cubicBezTo>
                      <a:cubicBezTo>
                        <a:pt x="3" y="77"/>
                        <a:pt x="3" y="77"/>
                        <a:pt x="3" y="77"/>
                      </a:cubicBezTo>
                      <a:cubicBezTo>
                        <a:pt x="3" y="76"/>
                        <a:pt x="2" y="75"/>
                        <a:pt x="1" y="75"/>
                      </a:cubicBezTo>
                      <a:cubicBezTo>
                        <a:pt x="0" y="75"/>
                        <a:pt x="0" y="76"/>
                        <a:pt x="0" y="77"/>
                      </a:cubicBezTo>
                      <a:close/>
                      <a:moveTo>
                        <a:pt x="0" y="64"/>
                      </a:move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0"/>
                        <a:pt x="0" y="70"/>
                        <a:pt x="1" y="70"/>
                      </a:cubicBezTo>
                      <a:cubicBezTo>
                        <a:pt x="2" y="70"/>
                        <a:pt x="3" y="70"/>
                        <a:pt x="3" y="69"/>
                      </a:cubicBezTo>
                      <a:cubicBezTo>
                        <a:pt x="3" y="64"/>
                        <a:pt x="3" y="64"/>
                        <a:pt x="3" y="64"/>
                      </a:cubicBezTo>
                      <a:cubicBezTo>
                        <a:pt x="3" y="64"/>
                        <a:pt x="2" y="63"/>
                        <a:pt x="1" y="63"/>
                      </a:cubicBezTo>
                      <a:cubicBezTo>
                        <a:pt x="0" y="63"/>
                        <a:pt x="0" y="64"/>
                        <a:pt x="0" y="64"/>
                      </a:cubicBezTo>
                      <a:close/>
                      <a:moveTo>
                        <a:pt x="0" y="52"/>
                      </a:move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7"/>
                        <a:pt x="0" y="58"/>
                        <a:pt x="1" y="58"/>
                      </a:cubicBezTo>
                      <a:cubicBezTo>
                        <a:pt x="2" y="58"/>
                        <a:pt x="3" y="57"/>
                        <a:pt x="3" y="56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3" y="51"/>
                        <a:pt x="2" y="50"/>
                        <a:pt x="1" y="50"/>
                      </a:cubicBezTo>
                      <a:cubicBezTo>
                        <a:pt x="0" y="50"/>
                        <a:pt x="0" y="51"/>
                        <a:pt x="0" y="52"/>
                      </a:cubicBezTo>
                      <a:close/>
                      <a:moveTo>
                        <a:pt x="0" y="39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5"/>
                        <a:pt x="1" y="45"/>
                      </a:cubicBezTo>
                      <a:cubicBezTo>
                        <a:pt x="2" y="45"/>
                        <a:pt x="3" y="44"/>
                        <a:pt x="3" y="43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38"/>
                        <a:pt x="2" y="38"/>
                        <a:pt x="1" y="38"/>
                      </a:cubicBezTo>
                      <a:cubicBezTo>
                        <a:pt x="0" y="38"/>
                        <a:pt x="0" y="38"/>
                        <a:pt x="0" y="39"/>
                      </a:cubicBezTo>
                      <a:close/>
                      <a:moveTo>
                        <a:pt x="0" y="26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2"/>
                        <a:pt x="0" y="32"/>
                        <a:pt x="1" y="32"/>
                      </a:cubicBezTo>
                      <a:cubicBezTo>
                        <a:pt x="2" y="32"/>
                        <a:pt x="3" y="32"/>
                        <a:pt x="3" y="31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2" y="25"/>
                        <a:pt x="1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lose/>
                      <a:moveTo>
                        <a:pt x="0" y="14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1" y="20"/>
                      </a:cubicBezTo>
                      <a:cubicBezTo>
                        <a:pt x="2" y="20"/>
                        <a:pt x="3" y="19"/>
                        <a:pt x="3" y="18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3"/>
                        <a:pt x="2" y="12"/>
                        <a:pt x="1" y="12"/>
                      </a:cubicBezTo>
                      <a:cubicBezTo>
                        <a:pt x="0" y="12"/>
                        <a:pt x="0" y="13"/>
                        <a:pt x="0" y="14"/>
                      </a:cubicBezTo>
                      <a:close/>
                      <a:moveTo>
                        <a:pt x="0" y="1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2" y="7"/>
                        <a:pt x="3" y="6"/>
                        <a:pt x="3" y="5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0" name="Freeform 179"/>
                <p:cNvSpPr>
                  <a:spLocks/>
                </p:cNvSpPr>
                <p:nvPr/>
              </p:nvSpPr>
              <p:spPr bwMode="auto">
                <a:xfrm>
                  <a:off x="5799138" y="4481513"/>
                  <a:ext cx="41275" cy="101600"/>
                </a:xfrm>
                <a:custGeom>
                  <a:avLst/>
                  <a:gdLst>
                    <a:gd name="T0" fmla="*/ 0 w 29"/>
                    <a:gd name="T1" fmla="*/ 2 h 71"/>
                    <a:gd name="T2" fmla="*/ 0 w 29"/>
                    <a:gd name="T3" fmla="*/ 42 h 71"/>
                    <a:gd name="T4" fmla="*/ 0 w 29"/>
                    <a:gd name="T5" fmla="*/ 42 h 71"/>
                    <a:gd name="T6" fmla="*/ 0 w 29"/>
                    <a:gd name="T7" fmla="*/ 42 h 71"/>
                    <a:gd name="T8" fmla="*/ 28 w 29"/>
                    <a:gd name="T9" fmla="*/ 71 h 71"/>
                    <a:gd name="T10" fmla="*/ 28 w 29"/>
                    <a:gd name="T11" fmla="*/ 71 h 71"/>
                    <a:gd name="T12" fmla="*/ 28 w 29"/>
                    <a:gd name="T13" fmla="*/ 71 h 71"/>
                    <a:gd name="T14" fmla="*/ 29 w 29"/>
                    <a:gd name="T15" fmla="*/ 69 h 71"/>
                    <a:gd name="T16" fmla="*/ 28 w 29"/>
                    <a:gd name="T17" fmla="*/ 68 h 71"/>
                    <a:gd name="T18" fmla="*/ 28 w 29"/>
                    <a:gd name="T19" fmla="*/ 68 h 71"/>
                    <a:gd name="T20" fmla="*/ 28 w 29"/>
                    <a:gd name="T21" fmla="*/ 68 h 71"/>
                    <a:gd name="T22" fmla="*/ 3 w 29"/>
                    <a:gd name="T23" fmla="*/ 42 h 71"/>
                    <a:gd name="T24" fmla="*/ 3 w 29"/>
                    <a:gd name="T25" fmla="*/ 42 h 71"/>
                    <a:gd name="T26" fmla="*/ 3 w 29"/>
                    <a:gd name="T27" fmla="*/ 42 h 71"/>
                    <a:gd name="T28" fmla="*/ 3 w 29"/>
                    <a:gd name="T29" fmla="*/ 2 h 71"/>
                    <a:gd name="T30" fmla="*/ 1 w 29"/>
                    <a:gd name="T31" fmla="*/ 0 h 71"/>
                    <a:gd name="T32" fmla="*/ 0 w 29"/>
                    <a:gd name="T33" fmla="*/ 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71">
                      <a:moveTo>
                        <a:pt x="0" y="2"/>
                      </a:move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58"/>
                        <a:pt x="12" y="71"/>
                        <a:pt x="28" y="71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9" y="71"/>
                        <a:pt x="29" y="70"/>
                        <a:pt x="29" y="69"/>
                      </a:cubicBezTo>
                      <a:cubicBezTo>
                        <a:pt x="29" y="68"/>
                        <a:pt x="29" y="68"/>
                        <a:pt x="28" y="68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14" y="68"/>
                        <a:pt x="3" y="56"/>
                        <a:pt x="3" y="42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73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1" name="Oval 180"/>
                <p:cNvSpPr>
                  <a:spLocks noChangeArrowheads="1"/>
                </p:cNvSpPr>
                <p:nvPr/>
              </p:nvSpPr>
              <p:spPr bwMode="auto">
                <a:xfrm>
                  <a:off x="5834063" y="4051301"/>
                  <a:ext cx="12700" cy="142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2" name="Oval 181"/>
                <p:cNvSpPr>
                  <a:spLocks noChangeArrowheads="1"/>
                </p:cNvSpPr>
                <p:nvPr/>
              </p:nvSpPr>
              <p:spPr bwMode="auto">
                <a:xfrm>
                  <a:off x="5910263" y="4003676"/>
                  <a:ext cx="14288" cy="142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3" name="Oval 182"/>
                <p:cNvSpPr>
                  <a:spLocks noChangeArrowheads="1"/>
                </p:cNvSpPr>
                <p:nvPr/>
              </p:nvSpPr>
              <p:spPr bwMode="auto">
                <a:xfrm>
                  <a:off x="5986463" y="4037013"/>
                  <a:ext cx="14288" cy="142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4" name="Oval 183"/>
                <p:cNvSpPr>
                  <a:spLocks noChangeArrowheads="1"/>
                </p:cNvSpPr>
                <p:nvPr/>
              </p:nvSpPr>
              <p:spPr bwMode="auto">
                <a:xfrm>
                  <a:off x="6069013" y="4071938"/>
                  <a:ext cx="14288" cy="142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77" name="Прямоугольник 376"/>
              <p:cNvSpPr/>
              <p:nvPr/>
            </p:nvSpPr>
            <p:spPr>
              <a:xfrm>
                <a:off x="8038037" y="6114428"/>
                <a:ext cx="10884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900" b="1" dirty="0">
                    <a:solidFill>
                      <a:srgbClr val="2732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Компоненты робототехники и </a:t>
                </a:r>
                <a:r>
                  <a:rPr lang="ru-RU" sz="900" b="1" dirty="0" err="1">
                    <a:solidFill>
                      <a:srgbClr val="2732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сенсорика</a:t>
                </a:r>
                <a:endParaRPr lang="ru-RU" sz="900" b="1" i="1" dirty="0" smtClean="0">
                  <a:solidFill>
                    <a:srgbClr val="2732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164488" y="2696786"/>
            <a:ext cx="47402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spc="-170" dirty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ИНФОРМАЦИОННАЯ БЕЗОПАСНОСТЬ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Опорный центр Национального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Киберполигона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(Ростелеком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Лаборатория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кибербезопасности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Киберцентр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Сбербанка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" name="Прямоугольник 387">
            <a:extLst>
              <a:ext uri="{FF2B5EF4-FFF2-40B4-BE49-F238E27FC236}">
                <a16:creationId xmlns="" xmlns:a16="http://schemas.microsoft.com/office/drawing/2014/main" id="{0784C04E-9582-4BF1-882B-2AD8D15EDC93}"/>
              </a:ext>
            </a:extLst>
          </p:cNvPr>
          <p:cNvSpPr/>
          <p:nvPr/>
        </p:nvSpPr>
        <p:spPr>
          <a:xfrm>
            <a:off x="4982763" y="1071999"/>
            <a:ext cx="115536" cy="5649730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0" name="Объект 10"/>
          <p:cNvSpPr txBox="1">
            <a:spLocks/>
          </p:cNvSpPr>
          <p:nvPr/>
        </p:nvSpPr>
        <p:spPr>
          <a:xfrm>
            <a:off x="255728" y="1292890"/>
            <a:ext cx="4557799" cy="144121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002060"/>
                </a:solidFill>
              </a:rPr>
              <a:t>Территория возможностей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92" name="Рисунок 3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68" y="4927872"/>
            <a:ext cx="2120318" cy="1692287"/>
          </a:xfrm>
          <a:prstGeom prst="rect">
            <a:avLst/>
          </a:prstGeom>
        </p:spPr>
      </p:pic>
      <p:sp>
        <p:nvSpPr>
          <p:cNvPr id="364" name="CustomShape 351"/>
          <p:cNvSpPr/>
          <p:nvPr/>
        </p:nvSpPr>
        <p:spPr>
          <a:xfrm>
            <a:off x="5026506" y="1944372"/>
            <a:ext cx="130536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273271"/>
                </a:solidFill>
                <a:latin typeface="Arial"/>
                <a:ea typeface="Arial"/>
              </a:rPr>
              <a:t>Промышленный интернет</a:t>
            </a:r>
            <a:endParaRPr lang="ru-RU" sz="1000" b="0" strike="noStrike" spc="-1" dirty="0">
              <a:latin typeface="Arial"/>
            </a:endParaRPr>
          </a:p>
        </p:txBody>
      </p:sp>
      <p:pic>
        <p:nvPicPr>
          <p:cNvPr id="389" name="Рисунок 3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03" y="238627"/>
            <a:ext cx="2050659" cy="614359"/>
          </a:xfrm>
          <a:prstGeom prst="rect">
            <a:avLst/>
          </a:prstGeom>
        </p:spPr>
      </p:pic>
      <p:pic>
        <p:nvPicPr>
          <p:cNvPr id="391" name="Рисунок 3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5" y="64973"/>
            <a:ext cx="777104" cy="9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CustomShape 1"/>
          <p:cNvSpPr/>
          <p:nvPr/>
        </p:nvSpPr>
        <p:spPr>
          <a:xfrm>
            <a:off x="10573642" y="4262760"/>
            <a:ext cx="818640" cy="2595240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5" name="CustomShape 2"/>
          <p:cNvSpPr/>
          <p:nvPr/>
        </p:nvSpPr>
        <p:spPr>
          <a:xfrm>
            <a:off x="11219040" y="2950560"/>
            <a:ext cx="1006200" cy="259524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6" name="CustomShape 3"/>
          <p:cNvSpPr/>
          <p:nvPr/>
        </p:nvSpPr>
        <p:spPr>
          <a:xfrm>
            <a:off x="11025884" y="1418566"/>
            <a:ext cx="1179000" cy="2595240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7" name="CustomShape 4"/>
          <p:cNvSpPr/>
          <p:nvPr/>
        </p:nvSpPr>
        <p:spPr>
          <a:xfrm>
            <a:off x="0" y="3432240"/>
            <a:ext cx="2185560" cy="2595240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5"/>
          <p:cNvSpPr/>
          <p:nvPr/>
        </p:nvSpPr>
        <p:spPr>
          <a:xfrm>
            <a:off x="11565524" y="4354412"/>
            <a:ext cx="99720" cy="2595240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9" name="CustomShape 6"/>
          <p:cNvSpPr/>
          <p:nvPr/>
        </p:nvSpPr>
        <p:spPr>
          <a:xfrm>
            <a:off x="10706040" y="3432240"/>
            <a:ext cx="288000" cy="2595240"/>
          </a:xfrm>
          <a:prstGeom prst="rect">
            <a:avLst/>
          </a:prstGeom>
          <a:solidFill>
            <a:schemeClr val="lt1">
              <a:alpha val="3490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0" name="CustomShape 7"/>
          <p:cNvSpPr/>
          <p:nvPr/>
        </p:nvSpPr>
        <p:spPr>
          <a:xfrm>
            <a:off x="242820" y="5488920"/>
            <a:ext cx="1370160" cy="1369080"/>
          </a:xfrm>
          <a:prstGeom prst="rect">
            <a:avLst/>
          </a:prstGeom>
          <a:solidFill>
            <a:schemeClr val="accent4">
              <a:alpha val="3490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2" name="CustomShape 9"/>
          <p:cNvSpPr/>
          <p:nvPr/>
        </p:nvSpPr>
        <p:spPr>
          <a:xfrm>
            <a:off x="1236372" y="217548"/>
            <a:ext cx="10988868" cy="4801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lvl="0">
              <a:lnSpc>
                <a:spcPct val="90000"/>
              </a:lnSpc>
              <a:defRPr/>
            </a:pPr>
            <a:r>
              <a:rPr lang="ru-RU" sz="3600" b="1" spc="-1" dirty="0" smtClean="0">
                <a:solidFill>
                  <a:srgbClr val="003399"/>
                </a:solidFill>
                <a:latin typeface="Arial Black"/>
                <a:ea typeface="Arial Black"/>
              </a:rPr>
              <a:t>Проектный подход</a:t>
            </a:r>
            <a:endParaRPr lang="ru-RU" sz="3600" spc="-1" dirty="0">
              <a:solidFill>
                <a:srgbClr val="00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03" y="238627"/>
            <a:ext cx="2050659" cy="614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5" y="64973"/>
            <a:ext cx="777104" cy="9616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208" y="1077960"/>
            <a:ext cx="957262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155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CustomShape 1"/>
          <p:cNvSpPr/>
          <p:nvPr/>
        </p:nvSpPr>
        <p:spPr>
          <a:xfrm>
            <a:off x="6807960" y="5169960"/>
            <a:ext cx="231840" cy="1704600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3"/>
          <p:cNvSpPr/>
          <p:nvPr/>
        </p:nvSpPr>
        <p:spPr>
          <a:xfrm>
            <a:off x="14556960" y="4055040"/>
            <a:ext cx="2547000" cy="2802600"/>
          </a:xfrm>
          <a:prstGeom prst="rect">
            <a:avLst/>
          </a:prstGeom>
          <a:solidFill>
            <a:srgbClr val="D9F3F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CustomShape 4"/>
          <p:cNvSpPr/>
          <p:nvPr/>
        </p:nvSpPr>
        <p:spPr>
          <a:xfrm>
            <a:off x="10301760" y="2539643"/>
            <a:ext cx="106920" cy="2802600"/>
          </a:xfrm>
          <a:prstGeom prst="rect">
            <a:avLst/>
          </a:prstGeom>
          <a:solidFill>
            <a:srgbClr val="D9F3F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CustomShape 5"/>
          <p:cNvSpPr/>
          <p:nvPr/>
        </p:nvSpPr>
        <p:spPr>
          <a:xfrm>
            <a:off x="13075200" y="2778480"/>
            <a:ext cx="2547000" cy="1645920"/>
          </a:xfrm>
          <a:prstGeom prst="rect">
            <a:avLst/>
          </a:prstGeom>
          <a:solidFill>
            <a:srgbClr val="D9F3F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CustomShape 6"/>
          <p:cNvSpPr/>
          <p:nvPr/>
        </p:nvSpPr>
        <p:spPr>
          <a:xfrm>
            <a:off x="11847510" y="2839883"/>
            <a:ext cx="200880" cy="1311120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7" name="CustomShape 337"/>
          <p:cNvSpPr/>
          <p:nvPr/>
        </p:nvSpPr>
        <p:spPr>
          <a:xfrm>
            <a:off x="10592820" y="2269628"/>
            <a:ext cx="1066680" cy="1311120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9" name="CustomShape 339"/>
          <p:cNvSpPr/>
          <p:nvPr/>
        </p:nvSpPr>
        <p:spPr>
          <a:xfrm>
            <a:off x="12660840" y="190800"/>
            <a:ext cx="4516200" cy="854640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0" name="CustomShape 340"/>
          <p:cNvSpPr/>
          <p:nvPr/>
        </p:nvSpPr>
        <p:spPr>
          <a:xfrm>
            <a:off x="13443480" y="2154960"/>
            <a:ext cx="106920" cy="1645920"/>
          </a:xfrm>
          <a:prstGeom prst="rect">
            <a:avLst/>
          </a:prstGeom>
          <a:solidFill>
            <a:srgbClr val="D9F3F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1" name="CustomShape 341"/>
          <p:cNvSpPr/>
          <p:nvPr/>
        </p:nvSpPr>
        <p:spPr>
          <a:xfrm>
            <a:off x="11659500" y="4151003"/>
            <a:ext cx="74160" cy="119124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2" name="CustomShape 342"/>
          <p:cNvSpPr/>
          <p:nvPr/>
        </p:nvSpPr>
        <p:spPr>
          <a:xfrm>
            <a:off x="11371680" y="1884843"/>
            <a:ext cx="74160" cy="119124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5" name="CustomShape 344"/>
          <p:cNvSpPr/>
          <p:nvPr/>
        </p:nvSpPr>
        <p:spPr>
          <a:xfrm>
            <a:off x="8161560" y="5284440"/>
            <a:ext cx="111240" cy="1004760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3D31F98-40B3-4EE0-9C8E-DC9DF308D57B}"/>
              </a:ext>
            </a:extLst>
          </p:cNvPr>
          <p:cNvSpPr/>
          <p:nvPr/>
        </p:nvSpPr>
        <p:spPr>
          <a:xfrm>
            <a:off x="1454671" y="-43600"/>
            <a:ext cx="83501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70" dirty="0" smtClean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Программы дополнительного образования</a:t>
            </a:r>
            <a:endParaRPr lang="ru-RU" sz="4000" b="1" spc="-170" dirty="0">
              <a:solidFill>
                <a:srgbClr val="0033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03" y="238627"/>
            <a:ext cx="2050659" cy="6143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5" y="64973"/>
            <a:ext cx="777104" cy="961666"/>
          </a:xfrm>
          <a:prstGeom prst="rect">
            <a:avLst/>
          </a:prstGeom>
        </p:spPr>
      </p:pic>
      <p:graphicFrame>
        <p:nvGraphicFramePr>
          <p:cNvPr id="21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763564"/>
              </p:ext>
            </p:extLst>
          </p:nvPr>
        </p:nvGraphicFramePr>
        <p:xfrm>
          <a:off x="670035" y="1537105"/>
          <a:ext cx="10895460" cy="503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193449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701</Words>
  <Application>Microsoft Office PowerPoint</Application>
  <PresentationFormat>Широкоэкранный</PresentationFormat>
  <Paragraphs>138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Noto Sans Symbols</vt:lpstr>
      <vt:lpstr>Times New Roman</vt:lpstr>
      <vt:lpstr>Wingdings</vt:lpstr>
      <vt:lpstr>Тема Office</vt:lpstr>
      <vt:lpstr>Об опыте консорциума российских вузов как единого центра методологической поддержки стартапов  в ключевых отраслях региональной экономики</vt:lpstr>
      <vt:lpstr>О СибГУТИ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user</dc:creator>
  <cp:lastModifiedBy>Efimov</cp:lastModifiedBy>
  <cp:revision>25</cp:revision>
  <dcterms:created xsi:type="dcterms:W3CDTF">2021-08-19T10:40:23Z</dcterms:created>
  <dcterms:modified xsi:type="dcterms:W3CDTF">2021-08-24T10:59:51Z</dcterms:modified>
</cp:coreProperties>
</file>